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 autoAdjust="0"/>
    <p:restoredTop sz="94660"/>
  </p:normalViewPr>
  <p:slideViewPr>
    <p:cSldViewPr>
      <p:cViewPr varScale="1">
        <p:scale>
          <a:sx n="83" d="100"/>
          <a:sy n="83" d="100"/>
        </p:scale>
        <p:origin x="72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0848" y="910392"/>
            <a:ext cx="711835" cy="205104"/>
          </a:xfrm>
          <a:custGeom>
            <a:avLst/>
            <a:gdLst/>
            <a:ahLst/>
            <a:cxnLst/>
            <a:rect l="l" t="t" r="r" b="b"/>
            <a:pathLst>
              <a:path w="711834" h="205105">
                <a:moveTo>
                  <a:pt x="9158" y="0"/>
                </a:moveTo>
                <a:lnTo>
                  <a:pt x="0" y="0"/>
                </a:lnTo>
                <a:lnTo>
                  <a:pt x="253" y="15451"/>
                </a:lnTo>
                <a:lnTo>
                  <a:pt x="2424" y="38797"/>
                </a:lnTo>
                <a:lnTo>
                  <a:pt x="25074" y="99048"/>
                </a:lnTo>
                <a:lnTo>
                  <a:pt x="51834" y="130890"/>
                </a:lnTo>
                <a:lnTo>
                  <a:pt x="93070" y="160501"/>
                </a:lnTo>
                <a:lnTo>
                  <a:pt x="151922" y="185352"/>
                </a:lnTo>
                <a:lnTo>
                  <a:pt x="231531" y="202909"/>
                </a:lnTo>
                <a:lnTo>
                  <a:pt x="408971" y="204683"/>
                </a:lnTo>
                <a:lnTo>
                  <a:pt x="453916" y="195883"/>
                </a:lnTo>
                <a:lnTo>
                  <a:pt x="376664" y="195883"/>
                </a:lnTo>
                <a:lnTo>
                  <a:pt x="209092" y="188929"/>
                </a:lnTo>
                <a:lnTo>
                  <a:pt x="129115" y="166071"/>
                </a:lnTo>
                <a:lnTo>
                  <a:pt x="73968" y="136133"/>
                </a:lnTo>
                <a:lnTo>
                  <a:pt x="39036" y="102538"/>
                </a:lnTo>
                <a:lnTo>
                  <a:pt x="19704" y="68706"/>
                </a:lnTo>
                <a:lnTo>
                  <a:pt x="9380" y="14015"/>
                </a:lnTo>
                <a:lnTo>
                  <a:pt x="9158" y="0"/>
                </a:lnTo>
                <a:close/>
              </a:path>
              <a:path w="711834" h="205105">
                <a:moveTo>
                  <a:pt x="711588" y="120147"/>
                </a:moveTo>
                <a:lnTo>
                  <a:pt x="695988" y="120147"/>
                </a:lnTo>
                <a:lnTo>
                  <a:pt x="650409" y="136795"/>
                </a:lnTo>
                <a:lnTo>
                  <a:pt x="533868" y="170272"/>
                </a:lnTo>
                <a:lnTo>
                  <a:pt x="376664" y="195883"/>
                </a:lnTo>
                <a:lnTo>
                  <a:pt x="453916" y="195883"/>
                </a:lnTo>
                <a:lnTo>
                  <a:pt x="562609" y="174600"/>
                </a:lnTo>
                <a:lnTo>
                  <a:pt x="670722" y="137980"/>
                </a:lnTo>
                <a:lnTo>
                  <a:pt x="711588" y="12014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21981" y="910392"/>
            <a:ext cx="523240" cy="232410"/>
          </a:xfrm>
          <a:custGeom>
            <a:avLst/>
            <a:gdLst/>
            <a:ahLst/>
            <a:cxnLst/>
            <a:rect l="l" t="t" r="r" b="b"/>
            <a:pathLst>
              <a:path w="523240" h="232409">
                <a:moveTo>
                  <a:pt x="11843" y="0"/>
                </a:moveTo>
                <a:lnTo>
                  <a:pt x="2680" y="0"/>
                </a:lnTo>
                <a:lnTo>
                  <a:pt x="0" y="24924"/>
                </a:lnTo>
                <a:lnTo>
                  <a:pt x="819" y="83316"/>
                </a:lnTo>
                <a:lnTo>
                  <a:pt x="18429" y="150606"/>
                </a:lnTo>
                <a:lnTo>
                  <a:pt x="66120" y="202223"/>
                </a:lnTo>
                <a:lnTo>
                  <a:pt x="123973" y="224743"/>
                </a:lnTo>
                <a:lnTo>
                  <a:pt x="193481" y="232318"/>
                </a:lnTo>
                <a:lnTo>
                  <a:pt x="234202" y="229081"/>
                </a:lnTo>
                <a:lnTo>
                  <a:pt x="279753" y="220403"/>
                </a:lnTo>
                <a:lnTo>
                  <a:pt x="295905" y="215753"/>
                </a:lnTo>
                <a:lnTo>
                  <a:pt x="198041" y="215753"/>
                </a:lnTo>
                <a:lnTo>
                  <a:pt x="155461" y="215377"/>
                </a:lnTo>
                <a:lnTo>
                  <a:pt x="115708" y="209575"/>
                </a:lnTo>
                <a:lnTo>
                  <a:pt x="50059" y="177347"/>
                </a:lnTo>
                <a:lnTo>
                  <a:pt x="11852" y="110383"/>
                </a:lnTo>
                <a:lnTo>
                  <a:pt x="6400" y="61162"/>
                </a:lnTo>
                <a:lnTo>
                  <a:pt x="11843" y="0"/>
                </a:lnTo>
                <a:close/>
              </a:path>
              <a:path w="523240" h="232409">
                <a:moveTo>
                  <a:pt x="523023" y="119919"/>
                </a:moveTo>
                <a:lnTo>
                  <a:pt x="471262" y="119919"/>
                </a:lnTo>
                <a:lnTo>
                  <a:pt x="444899" y="134151"/>
                </a:lnTo>
                <a:lnTo>
                  <a:pt x="378192" y="165857"/>
                </a:lnTo>
                <a:lnTo>
                  <a:pt x="289715" y="198553"/>
                </a:lnTo>
                <a:lnTo>
                  <a:pt x="198041" y="215753"/>
                </a:lnTo>
                <a:lnTo>
                  <a:pt x="295905" y="215753"/>
                </a:lnTo>
                <a:lnTo>
                  <a:pt x="330772" y="205715"/>
                </a:lnTo>
                <a:lnTo>
                  <a:pt x="387897" y="184451"/>
                </a:lnTo>
                <a:lnTo>
                  <a:pt x="451768" y="156042"/>
                </a:lnTo>
                <a:lnTo>
                  <a:pt x="523023" y="119919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93574" y="648326"/>
            <a:ext cx="183452" cy="1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096238" y="648550"/>
            <a:ext cx="243202" cy="196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377255" y="644210"/>
            <a:ext cx="220093" cy="2013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635117" y="648326"/>
            <a:ext cx="186659" cy="197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64597" y="305275"/>
            <a:ext cx="896619" cy="264795"/>
          </a:xfrm>
          <a:custGeom>
            <a:avLst/>
            <a:gdLst/>
            <a:ahLst/>
            <a:cxnLst/>
            <a:rect l="l" t="t" r="r" b="b"/>
            <a:pathLst>
              <a:path w="896620" h="264795">
                <a:moveTo>
                  <a:pt x="578203" y="0"/>
                </a:moveTo>
                <a:lnTo>
                  <a:pt x="532472" y="3226"/>
                </a:lnTo>
                <a:lnTo>
                  <a:pt x="484339" y="10906"/>
                </a:lnTo>
                <a:lnTo>
                  <a:pt x="434337" y="22797"/>
                </a:lnTo>
                <a:lnTo>
                  <a:pt x="382999" y="38652"/>
                </a:lnTo>
                <a:lnTo>
                  <a:pt x="330856" y="58229"/>
                </a:lnTo>
                <a:lnTo>
                  <a:pt x="278441" y="81283"/>
                </a:lnTo>
                <a:lnTo>
                  <a:pt x="226288" y="107570"/>
                </a:lnTo>
                <a:lnTo>
                  <a:pt x="178291" y="134833"/>
                </a:lnTo>
                <a:lnTo>
                  <a:pt x="131595" y="164189"/>
                </a:lnTo>
                <a:lnTo>
                  <a:pt x="86267" y="195597"/>
                </a:lnTo>
                <a:lnTo>
                  <a:pt x="42379" y="229012"/>
                </a:lnTo>
                <a:lnTo>
                  <a:pt x="0" y="264393"/>
                </a:lnTo>
                <a:lnTo>
                  <a:pt x="23359" y="264393"/>
                </a:lnTo>
                <a:lnTo>
                  <a:pt x="23359" y="264169"/>
                </a:lnTo>
                <a:lnTo>
                  <a:pt x="31400" y="259668"/>
                </a:lnTo>
                <a:lnTo>
                  <a:pt x="51785" y="248632"/>
                </a:lnTo>
                <a:lnTo>
                  <a:pt x="72061" y="238263"/>
                </a:lnTo>
                <a:lnTo>
                  <a:pt x="55653" y="238263"/>
                </a:lnTo>
                <a:lnTo>
                  <a:pt x="97141" y="208295"/>
                </a:lnTo>
                <a:lnTo>
                  <a:pt x="139867" y="180165"/>
                </a:lnTo>
                <a:lnTo>
                  <a:pt x="183770" y="153914"/>
                </a:lnTo>
                <a:lnTo>
                  <a:pt x="228791" y="129583"/>
                </a:lnTo>
                <a:lnTo>
                  <a:pt x="281571" y="104471"/>
                </a:lnTo>
                <a:lnTo>
                  <a:pt x="334226" y="82946"/>
                </a:lnTo>
                <a:lnTo>
                  <a:pt x="386125" y="65267"/>
                </a:lnTo>
                <a:lnTo>
                  <a:pt x="436636" y="51696"/>
                </a:lnTo>
                <a:lnTo>
                  <a:pt x="485128" y="42492"/>
                </a:lnTo>
                <a:lnTo>
                  <a:pt x="530969" y="37917"/>
                </a:lnTo>
                <a:lnTo>
                  <a:pt x="727999" y="37917"/>
                </a:lnTo>
                <a:lnTo>
                  <a:pt x="726458" y="36519"/>
                </a:lnTo>
                <a:lnTo>
                  <a:pt x="695660" y="19487"/>
                </a:lnTo>
                <a:lnTo>
                  <a:pt x="660330" y="7886"/>
                </a:lnTo>
                <a:lnTo>
                  <a:pt x="621000" y="1471"/>
                </a:lnTo>
                <a:lnTo>
                  <a:pt x="578203" y="0"/>
                </a:lnTo>
                <a:close/>
              </a:path>
              <a:path w="896620" h="264795">
                <a:moveTo>
                  <a:pt x="674453" y="130154"/>
                </a:moveTo>
                <a:lnTo>
                  <a:pt x="554741" y="130154"/>
                </a:lnTo>
                <a:lnTo>
                  <a:pt x="610005" y="133165"/>
                </a:lnTo>
                <a:lnTo>
                  <a:pt x="665480" y="140819"/>
                </a:lnTo>
                <a:lnTo>
                  <a:pt x="719351" y="154147"/>
                </a:lnTo>
                <a:lnTo>
                  <a:pt x="719019" y="179458"/>
                </a:lnTo>
                <a:lnTo>
                  <a:pt x="714680" y="206435"/>
                </a:lnTo>
                <a:lnTo>
                  <a:pt x="706554" y="234829"/>
                </a:lnTo>
                <a:lnTo>
                  <a:pt x="694857" y="264393"/>
                </a:lnTo>
                <a:lnTo>
                  <a:pt x="752339" y="264393"/>
                </a:lnTo>
                <a:lnTo>
                  <a:pt x="762125" y="242405"/>
                </a:lnTo>
                <a:lnTo>
                  <a:pt x="770123" y="220870"/>
                </a:lnTo>
                <a:lnTo>
                  <a:pt x="776268" y="199888"/>
                </a:lnTo>
                <a:lnTo>
                  <a:pt x="780498" y="179561"/>
                </a:lnTo>
                <a:lnTo>
                  <a:pt x="814654" y="179561"/>
                </a:lnTo>
                <a:lnTo>
                  <a:pt x="804038" y="173203"/>
                </a:lnTo>
                <a:lnTo>
                  <a:pt x="782599" y="162604"/>
                </a:lnTo>
                <a:lnTo>
                  <a:pt x="782095" y="139695"/>
                </a:lnTo>
                <a:lnTo>
                  <a:pt x="717742" y="139695"/>
                </a:lnTo>
                <a:lnTo>
                  <a:pt x="691794" y="133495"/>
                </a:lnTo>
                <a:lnTo>
                  <a:pt x="674453" y="130154"/>
                </a:lnTo>
                <a:close/>
              </a:path>
              <a:path w="896620" h="264795">
                <a:moveTo>
                  <a:pt x="814654" y="179561"/>
                </a:moveTo>
                <a:lnTo>
                  <a:pt x="780498" y="179561"/>
                </a:lnTo>
                <a:lnTo>
                  <a:pt x="796378" y="188758"/>
                </a:lnTo>
                <a:lnTo>
                  <a:pt x="811524" y="199074"/>
                </a:lnTo>
                <a:lnTo>
                  <a:pt x="851038" y="236174"/>
                </a:lnTo>
                <a:lnTo>
                  <a:pt x="870744" y="264393"/>
                </a:lnTo>
                <a:lnTo>
                  <a:pt x="896177" y="264393"/>
                </a:lnTo>
                <a:lnTo>
                  <a:pt x="871575" y="226667"/>
                </a:lnTo>
                <a:lnTo>
                  <a:pt x="843765" y="199569"/>
                </a:lnTo>
                <a:lnTo>
                  <a:pt x="824543" y="185484"/>
                </a:lnTo>
                <a:lnTo>
                  <a:pt x="814654" y="179561"/>
                </a:lnTo>
                <a:close/>
              </a:path>
              <a:path w="896620" h="264795">
                <a:moveTo>
                  <a:pt x="556361" y="119257"/>
                </a:moveTo>
                <a:lnTo>
                  <a:pt x="499231" y="120477"/>
                </a:lnTo>
                <a:lnTo>
                  <a:pt x="443564" y="124707"/>
                </a:lnTo>
                <a:lnTo>
                  <a:pt x="391657" y="131199"/>
                </a:lnTo>
                <a:lnTo>
                  <a:pt x="345810" y="139203"/>
                </a:lnTo>
                <a:lnTo>
                  <a:pt x="295237" y="150486"/>
                </a:lnTo>
                <a:lnTo>
                  <a:pt x="245980" y="163470"/>
                </a:lnTo>
                <a:lnTo>
                  <a:pt x="197986" y="178267"/>
                </a:lnTo>
                <a:lnTo>
                  <a:pt x="151197" y="194987"/>
                </a:lnTo>
                <a:lnTo>
                  <a:pt x="105558" y="213744"/>
                </a:lnTo>
                <a:lnTo>
                  <a:pt x="67897" y="231815"/>
                </a:lnTo>
                <a:lnTo>
                  <a:pt x="55653" y="238263"/>
                </a:lnTo>
                <a:lnTo>
                  <a:pt x="72061" y="238263"/>
                </a:lnTo>
                <a:lnTo>
                  <a:pt x="78909" y="234761"/>
                </a:lnTo>
                <a:lnTo>
                  <a:pt x="107167" y="221753"/>
                </a:lnTo>
                <a:lnTo>
                  <a:pt x="158984" y="201014"/>
                </a:lnTo>
                <a:lnTo>
                  <a:pt x="208480" y="183671"/>
                </a:lnTo>
                <a:lnTo>
                  <a:pt x="255864" y="169382"/>
                </a:lnTo>
                <a:lnTo>
                  <a:pt x="301347" y="157805"/>
                </a:lnTo>
                <a:lnTo>
                  <a:pt x="345140" y="148599"/>
                </a:lnTo>
                <a:lnTo>
                  <a:pt x="408375" y="138650"/>
                </a:lnTo>
                <a:lnTo>
                  <a:pt x="452110" y="133929"/>
                </a:lnTo>
                <a:lnTo>
                  <a:pt x="501504" y="130752"/>
                </a:lnTo>
                <a:lnTo>
                  <a:pt x="554741" y="130154"/>
                </a:lnTo>
                <a:lnTo>
                  <a:pt x="674453" y="130154"/>
                </a:lnTo>
                <a:lnTo>
                  <a:pt x="665602" y="128448"/>
                </a:lnTo>
                <a:lnTo>
                  <a:pt x="639209" y="124551"/>
                </a:lnTo>
                <a:lnTo>
                  <a:pt x="612657" y="121798"/>
                </a:lnTo>
                <a:lnTo>
                  <a:pt x="556361" y="119257"/>
                </a:lnTo>
                <a:close/>
              </a:path>
              <a:path w="896620" h="264795">
                <a:moveTo>
                  <a:pt x="727999" y="37917"/>
                </a:moveTo>
                <a:lnTo>
                  <a:pt x="530969" y="37917"/>
                </a:lnTo>
                <a:lnTo>
                  <a:pt x="573527" y="38230"/>
                </a:lnTo>
                <a:lnTo>
                  <a:pt x="612171" y="43692"/>
                </a:lnTo>
                <a:lnTo>
                  <a:pt x="675190" y="71105"/>
                </a:lnTo>
                <a:lnTo>
                  <a:pt x="703187" y="101222"/>
                </a:lnTo>
                <a:lnTo>
                  <a:pt x="717742" y="139695"/>
                </a:lnTo>
                <a:lnTo>
                  <a:pt x="782095" y="139695"/>
                </a:lnTo>
                <a:lnTo>
                  <a:pt x="781778" y="125298"/>
                </a:lnTo>
                <a:lnTo>
                  <a:pt x="772480" y="91474"/>
                </a:lnTo>
                <a:lnTo>
                  <a:pt x="754207" y="61694"/>
                </a:lnTo>
                <a:lnTo>
                  <a:pt x="727999" y="3791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615731" y="644209"/>
            <a:ext cx="219865" cy="201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74760" y="648549"/>
            <a:ext cx="184602" cy="1969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21469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209" y="0"/>
                </a:lnTo>
                <a:lnTo>
                  <a:pt x="0" y="54800"/>
                </a:lnTo>
                <a:lnTo>
                  <a:pt x="4380" y="54800"/>
                </a:lnTo>
                <a:lnTo>
                  <a:pt x="13051" y="35999"/>
                </a:lnTo>
                <a:lnTo>
                  <a:pt x="44050" y="35999"/>
                </a:lnTo>
                <a:lnTo>
                  <a:pt x="42467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54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50" y="35999"/>
                </a:moveTo>
                <a:lnTo>
                  <a:pt x="39647" y="35999"/>
                </a:lnTo>
                <a:lnTo>
                  <a:pt x="48318" y="54800"/>
                </a:lnTo>
                <a:lnTo>
                  <a:pt x="52698" y="54800"/>
                </a:lnTo>
                <a:lnTo>
                  <a:pt x="44050" y="35999"/>
                </a:lnTo>
                <a:close/>
              </a:path>
              <a:path w="52704" h="55244">
                <a:moveTo>
                  <a:pt x="30654" y="6881"/>
                </a:moveTo>
                <a:lnTo>
                  <a:pt x="26327" y="6881"/>
                </a:lnTo>
                <a:lnTo>
                  <a:pt x="38037" y="32559"/>
                </a:lnTo>
                <a:lnTo>
                  <a:pt x="42467" y="32559"/>
                </a:lnTo>
                <a:lnTo>
                  <a:pt x="30654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425126" y="911148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21097" y="0"/>
                </a:moveTo>
                <a:lnTo>
                  <a:pt x="13811" y="2876"/>
                </a:lnTo>
                <a:lnTo>
                  <a:pt x="3039" y="13395"/>
                </a:lnTo>
                <a:lnTo>
                  <a:pt x="0" y="20603"/>
                </a:lnTo>
                <a:lnTo>
                  <a:pt x="44" y="28362"/>
                </a:lnTo>
                <a:lnTo>
                  <a:pt x="2185" y="39275"/>
                </a:lnTo>
                <a:lnTo>
                  <a:pt x="8230" y="48139"/>
                </a:lnTo>
                <a:lnTo>
                  <a:pt x="17367" y="53993"/>
                </a:lnTo>
                <a:lnTo>
                  <a:pt x="28830" y="56107"/>
                </a:lnTo>
                <a:lnTo>
                  <a:pt x="35579" y="56031"/>
                </a:lnTo>
                <a:lnTo>
                  <a:pt x="42194" y="54304"/>
                </a:lnTo>
                <a:lnTo>
                  <a:pt x="46011" y="52205"/>
                </a:lnTo>
                <a:lnTo>
                  <a:pt x="28606" y="52205"/>
                </a:lnTo>
                <a:lnTo>
                  <a:pt x="19232" y="50404"/>
                </a:lnTo>
                <a:lnTo>
                  <a:pt x="11543" y="45319"/>
                </a:lnTo>
                <a:lnTo>
                  <a:pt x="6317" y="37715"/>
                </a:lnTo>
                <a:lnTo>
                  <a:pt x="4335" y="28362"/>
                </a:lnTo>
                <a:lnTo>
                  <a:pt x="6134" y="18975"/>
                </a:lnTo>
                <a:lnTo>
                  <a:pt x="11219" y="11274"/>
                </a:lnTo>
                <a:lnTo>
                  <a:pt x="18817" y="6041"/>
                </a:lnTo>
                <a:lnTo>
                  <a:pt x="28159" y="4058"/>
                </a:lnTo>
                <a:lnTo>
                  <a:pt x="46410" y="4058"/>
                </a:lnTo>
                <a:lnTo>
                  <a:pt x="41837" y="1901"/>
                </a:lnTo>
                <a:lnTo>
                  <a:pt x="35266" y="340"/>
                </a:lnTo>
                <a:lnTo>
                  <a:pt x="21097" y="0"/>
                </a:lnTo>
                <a:close/>
              </a:path>
              <a:path w="48259" h="56515">
                <a:moveTo>
                  <a:pt x="48095" y="46706"/>
                </a:moveTo>
                <a:lnTo>
                  <a:pt x="42150" y="50147"/>
                </a:lnTo>
                <a:lnTo>
                  <a:pt x="35445" y="52040"/>
                </a:lnTo>
                <a:lnTo>
                  <a:pt x="28606" y="52205"/>
                </a:lnTo>
                <a:lnTo>
                  <a:pt x="46011" y="52205"/>
                </a:lnTo>
                <a:lnTo>
                  <a:pt x="48095" y="51060"/>
                </a:lnTo>
                <a:lnTo>
                  <a:pt x="48095" y="46706"/>
                </a:lnTo>
                <a:close/>
              </a:path>
              <a:path w="48259" h="56515">
                <a:moveTo>
                  <a:pt x="46410" y="4058"/>
                </a:moveTo>
                <a:lnTo>
                  <a:pt x="28159" y="4058"/>
                </a:lnTo>
                <a:lnTo>
                  <a:pt x="34998" y="4107"/>
                </a:lnTo>
                <a:lnTo>
                  <a:pt x="41703" y="5919"/>
                </a:lnTo>
                <a:lnTo>
                  <a:pt x="47603" y="9333"/>
                </a:lnTo>
                <a:lnTo>
                  <a:pt x="47871" y="9333"/>
                </a:lnTo>
                <a:lnTo>
                  <a:pt x="47871" y="4747"/>
                </a:lnTo>
                <a:lnTo>
                  <a:pt x="46410" y="4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484843" y="9112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49" y="0"/>
                </a:moveTo>
                <a:lnTo>
                  <a:pt x="17411" y="2050"/>
                </a:lnTo>
                <a:lnTo>
                  <a:pt x="8492" y="7878"/>
                </a:lnTo>
                <a:lnTo>
                  <a:pt x="2389" y="16615"/>
                </a:lnTo>
                <a:lnTo>
                  <a:pt x="0" y="27391"/>
                </a:lnTo>
                <a:lnTo>
                  <a:pt x="1944" y="38262"/>
                </a:lnTo>
                <a:lnTo>
                  <a:pt x="7676" y="47252"/>
                </a:lnTo>
                <a:lnTo>
                  <a:pt x="16342" y="53457"/>
                </a:lnTo>
                <a:lnTo>
                  <a:pt x="27087" y="55972"/>
                </a:lnTo>
                <a:lnTo>
                  <a:pt x="34640" y="56187"/>
                </a:lnTo>
                <a:lnTo>
                  <a:pt x="41971" y="53337"/>
                </a:lnTo>
                <a:lnTo>
                  <a:pt x="43272" y="52071"/>
                </a:lnTo>
                <a:lnTo>
                  <a:pt x="27578" y="52071"/>
                </a:lnTo>
                <a:lnTo>
                  <a:pt x="18245" y="50218"/>
                </a:lnTo>
                <a:lnTo>
                  <a:pt x="10604" y="45103"/>
                </a:lnTo>
                <a:lnTo>
                  <a:pt x="5428" y="37492"/>
                </a:lnTo>
                <a:lnTo>
                  <a:pt x="3486" y="28152"/>
                </a:lnTo>
                <a:lnTo>
                  <a:pt x="5304" y="18787"/>
                </a:lnTo>
                <a:lnTo>
                  <a:pt x="10386" y="11110"/>
                </a:lnTo>
                <a:lnTo>
                  <a:pt x="17974" y="5896"/>
                </a:lnTo>
                <a:lnTo>
                  <a:pt x="27310" y="3923"/>
                </a:lnTo>
                <a:lnTo>
                  <a:pt x="41365" y="3879"/>
                </a:lnTo>
                <a:lnTo>
                  <a:pt x="39040" y="2286"/>
                </a:lnTo>
                <a:lnTo>
                  <a:pt x="28249" y="0"/>
                </a:lnTo>
                <a:close/>
              </a:path>
              <a:path w="56515" h="56515">
                <a:moveTo>
                  <a:pt x="41365" y="3879"/>
                </a:moveTo>
                <a:lnTo>
                  <a:pt x="33702" y="3879"/>
                </a:lnTo>
                <a:lnTo>
                  <a:pt x="39870" y="6389"/>
                </a:lnTo>
                <a:lnTo>
                  <a:pt x="48989" y="15427"/>
                </a:lnTo>
                <a:lnTo>
                  <a:pt x="51536" y="21579"/>
                </a:lnTo>
                <a:lnTo>
                  <a:pt x="51550" y="28152"/>
                </a:lnTo>
                <a:lnTo>
                  <a:pt x="49697" y="37352"/>
                </a:lnTo>
                <a:lnTo>
                  <a:pt x="44558" y="44995"/>
                </a:lnTo>
                <a:lnTo>
                  <a:pt x="36929" y="50158"/>
                </a:lnTo>
                <a:lnTo>
                  <a:pt x="27578" y="52071"/>
                </a:lnTo>
                <a:lnTo>
                  <a:pt x="43272" y="52071"/>
                </a:lnTo>
                <a:lnTo>
                  <a:pt x="52833" y="42809"/>
                </a:lnTo>
                <a:lnTo>
                  <a:pt x="55917" y="35570"/>
                </a:lnTo>
                <a:lnTo>
                  <a:pt x="55795" y="27391"/>
                </a:lnTo>
                <a:lnTo>
                  <a:pt x="53750" y="17173"/>
                </a:lnTo>
                <a:lnTo>
                  <a:pt x="47832" y="8307"/>
                </a:lnTo>
                <a:lnTo>
                  <a:pt x="41365" y="3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554974" y="911999"/>
            <a:ext cx="50165" cy="54610"/>
          </a:xfrm>
          <a:custGeom>
            <a:avLst/>
            <a:gdLst/>
            <a:ahLst/>
            <a:cxnLst/>
            <a:rect l="l" t="t" r="r" b="b"/>
            <a:pathLst>
              <a:path w="50165" h="54609">
                <a:moveTo>
                  <a:pt x="4112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187"/>
                </a:lnTo>
                <a:lnTo>
                  <a:pt x="9176" y="6187"/>
                </a:lnTo>
                <a:lnTo>
                  <a:pt x="4112" y="0"/>
                </a:lnTo>
                <a:close/>
              </a:path>
              <a:path w="50165" h="54609">
                <a:moveTo>
                  <a:pt x="49927" y="6187"/>
                </a:moveTo>
                <a:lnTo>
                  <a:pt x="45815" y="6187"/>
                </a:lnTo>
                <a:lnTo>
                  <a:pt x="45815" y="54568"/>
                </a:lnTo>
                <a:lnTo>
                  <a:pt x="49927" y="54568"/>
                </a:lnTo>
                <a:lnTo>
                  <a:pt x="49927" y="6187"/>
                </a:lnTo>
                <a:close/>
              </a:path>
              <a:path w="50165" h="54609">
                <a:moveTo>
                  <a:pt x="9176" y="6187"/>
                </a:moveTo>
                <a:lnTo>
                  <a:pt x="4335" y="6187"/>
                </a:lnTo>
                <a:lnTo>
                  <a:pt x="24941" y="31641"/>
                </a:lnTo>
                <a:lnTo>
                  <a:pt x="29954" y="25449"/>
                </a:lnTo>
                <a:lnTo>
                  <a:pt x="24941" y="25449"/>
                </a:lnTo>
                <a:lnTo>
                  <a:pt x="9176" y="6187"/>
                </a:lnTo>
                <a:close/>
              </a:path>
              <a:path w="50165" h="54609">
                <a:moveTo>
                  <a:pt x="49927" y="0"/>
                </a:moveTo>
                <a:lnTo>
                  <a:pt x="45815" y="0"/>
                </a:lnTo>
                <a:lnTo>
                  <a:pt x="24941" y="25449"/>
                </a:lnTo>
                <a:lnTo>
                  <a:pt x="29954" y="25449"/>
                </a:lnTo>
                <a:lnTo>
                  <a:pt x="45547" y="6187"/>
                </a:lnTo>
                <a:lnTo>
                  <a:pt x="49927" y="6187"/>
                </a:lnTo>
                <a:lnTo>
                  <a:pt x="49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621619" y="911999"/>
            <a:ext cx="33020" cy="54610"/>
          </a:xfrm>
          <a:custGeom>
            <a:avLst/>
            <a:gdLst/>
            <a:ahLst/>
            <a:cxnLst/>
            <a:rect l="l" t="t" r="r" b="b"/>
            <a:pathLst>
              <a:path w="33020" h="54609">
                <a:moveTo>
                  <a:pt x="27489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29118"/>
                </a:lnTo>
                <a:lnTo>
                  <a:pt x="28383" y="29118"/>
                </a:lnTo>
                <a:lnTo>
                  <a:pt x="30377" y="25449"/>
                </a:lnTo>
                <a:lnTo>
                  <a:pt x="3888" y="25449"/>
                </a:lnTo>
                <a:lnTo>
                  <a:pt x="3888" y="3436"/>
                </a:lnTo>
                <a:lnTo>
                  <a:pt x="30076" y="3436"/>
                </a:lnTo>
                <a:lnTo>
                  <a:pt x="27489" y="0"/>
                </a:lnTo>
                <a:close/>
              </a:path>
              <a:path w="33020" h="54609">
                <a:moveTo>
                  <a:pt x="30076" y="3436"/>
                </a:moveTo>
                <a:lnTo>
                  <a:pt x="24047" y="3436"/>
                </a:lnTo>
                <a:lnTo>
                  <a:pt x="27936" y="8255"/>
                </a:lnTo>
                <a:lnTo>
                  <a:pt x="27936" y="20635"/>
                </a:lnTo>
                <a:lnTo>
                  <a:pt x="24047" y="25449"/>
                </a:lnTo>
                <a:lnTo>
                  <a:pt x="30377" y="25449"/>
                </a:lnTo>
                <a:lnTo>
                  <a:pt x="32495" y="21552"/>
                </a:lnTo>
                <a:lnTo>
                  <a:pt x="32495" y="6648"/>
                </a:lnTo>
                <a:lnTo>
                  <a:pt x="30076" y="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652997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164" y="0"/>
                </a:lnTo>
                <a:lnTo>
                  <a:pt x="0" y="54800"/>
                </a:lnTo>
                <a:lnTo>
                  <a:pt x="4335" y="54800"/>
                </a:lnTo>
                <a:lnTo>
                  <a:pt x="13051" y="35999"/>
                </a:lnTo>
                <a:lnTo>
                  <a:pt x="44020" y="35999"/>
                </a:lnTo>
                <a:lnTo>
                  <a:pt x="42440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49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20" y="35999"/>
                </a:moveTo>
                <a:lnTo>
                  <a:pt x="39602" y="35999"/>
                </a:lnTo>
                <a:lnTo>
                  <a:pt x="48318" y="54800"/>
                </a:lnTo>
                <a:lnTo>
                  <a:pt x="52654" y="54800"/>
                </a:lnTo>
                <a:lnTo>
                  <a:pt x="44020" y="35999"/>
                </a:lnTo>
                <a:close/>
              </a:path>
              <a:path w="52704" h="55244">
                <a:moveTo>
                  <a:pt x="30649" y="6881"/>
                </a:moveTo>
                <a:lnTo>
                  <a:pt x="26327" y="6881"/>
                </a:lnTo>
                <a:lnTo>
                  <a:pt x="37993" y="32559"/>
                </a:lnTo>
                <a:lnTo>
                  <a:pt x="42440" y="32559"/>
                </a:lnTo>
                <a:lnTo>
                  <a:pt x="30649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716200" y="911999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29" h="54609">
                <a:moveTo>
                  <a:pt x="3441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876"/>
                </a:lnTo>
                <a:lnTo>
                  <a:pt x="9384" y="6876"/>
                </a:lnTo>
                <a:lnTo>
                  <a:pt x="3441" y="0"/>
                </a:lnTo>
                <a:close/>
              </a:path>
              <a:path w="49529" h="54609">
                <a:moveTo>
                  <a:pt x="9384" y="6876"/>
                </a:moveTo>
                <a:lnTo>
                  <a:pt x="4112" y="6876"/>
                </a:lnTo>
                <a:lnTo>
                  <a:pt x="45592" y="54568"/>
                </a:lnTo>
                <a:lnTo>
                  <a:pt x="48989" y="54568"/>
                </a:lnTo>
                <a:lnTo>
                  <a:pt x="48989" y="47686"/>
                </a:lnTo>
                <a:lnTo>
                  <a:pt x="44653" y="47686"/>
                </a:lnTo>
                <a:lnTo>
                  <a:pt x="9384" y="6876"/>
                </a:lnTo>
                <a:close/>
              </a:path>
              <a:path w="49529" h="54609">
                <a:moveTo>
                  <a:pt x="48989" y="0"/>
                </a:moveTo>
                <a:lnTo>
                  <a:pt x="44653" y="0"/>
                </a:lnTo>
                <a:lnTo>
                  <a:pt x="44653" y="47686"/>
                </a:lnTo>
                <a:lnTo>
                  <a:pt x="48989" y="47686"/>
                </a:lnTo>
                <a:lnTo>
                  <a:pt x="48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775291" y="911999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09">
                <a:moveTo>
                  <a:pt x="5274" y="0"/>
                </a:moveTo>
                <a:lnTo>
                  <a:pt x="0" y="0"/>
                </a:lnTo>
                <a:lnTo>
                  <a:pt x="21320" y="25221"/>
                </a:lnTo>
                <a:lnTo>
                  <a:pt x="21320" y="54568"/>
                </a:lnTo>
                <a:lnTo>
                  <a:pt x="25433" y="54568"/>
                </a:lnTo>
                <a:lnTo>
                  <a:pt x="25433" y="25221"/>
                </a:lnTo>
                <a:lnTo>
                  <a:pt x="28528" y="21552"/>
                </a:lnTo>
                <a:lnTo>
                  <a:pt x="23377" y="21552"/>
                </a:lnTo>
                <a:lnTo>
                  <a:pt x="5274" y="0"/>
                </a:lnTo>
                <a:close/>
              </a:path>
              <a:path w="46990" h="54609">
                <a:moveTo>
                  <a:pt x="46709" y="0"/>
                </a:moveTo>
                <a:lnTo>
                  <a:pt x="41435" y="0"/>
                </a:lnTo>
                <a:lnTo>
                  <a:pt x="23377" y="21552"/>
                </a:lnTo>
                <a:lnTo>
                  <a:pt x="28528" y="21552"/>
                </a:lnTo>
                <a:lnTo>
                  <a:pt x="46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007602" y="91039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102" y="43127"/>
                </a:lnTo>
                <a:lnTo>
                  <a:pt x="1662" y="50379"/>
                </a:lnTo>
                <a:lnTo>
                  <a:pt x="6095" y="55315"/>
                </a:lnTo>
                <a:lnTo>
                  <a:pt x="12464" y="57931"/>
                </a:lnTo>
                <a:lnTo>
                  <a:pt x="19935" y="58697"/>
                </a:lnTo>
                <a:lnTo>
                  <a:pt x="29768" y="58697"/>
                </a:lnTo>
                <a:lnTo>
                  <a:pt x="37993" y="55257"/>
                </a:lnTo>
                <a:lnTo>
                  <a:pt x="38899" y="49257"/>
                </a:lnTo>
                <a:lnTo>
                  <a:pt x="22617" y="49257"/>
                </a:lnTo>
                <a:lnTo>
                  <a:pt x="21100" y="48997"/>
                </a:lnTo>
                <a:lnTo>
                  <a:pt x="18728" y="48997"/>
                </a:lnTo>
                <a:lnTo>
                  <a:pt x="17298" y="48532"/>
                </a:lnTo>
                <a:lnTo>
                  <a:pt x="16270" y="47565"/>
                </a:lnTo>
                <a:lnTo>
                  <a:pt x="15197" y="46599"/>
                </a:lnTo>
                <a:lnTo>
                  <a:pt x="14616" y="45221"/>
                </a:lnTo>
                <a:lnTo>
                  <a:pt x="14660" y="38518"/>
                </a:lnTo>
                <a:close/>
              </a:path>
              <a:path w="40004" h="59055">
                <a:moveTo>
                  <a:pt x="27712" y="0"/>
                </a:moveTo>
                <a:lnTo>
                  <a:pt x="10057" y="0"/>
                </a:lnTo>
                <a:lnTo>
                  <a:pt x="2279" y="3208"/>
                </a:lnTo>
                <a:lnTo>
                  <a:pt x="670" y="12152"/>
                </a:lnTo>
                <a:lnTo>
                  <a:pt x="332" y="13820"/>
                </a:lnTo>
                <a:lnTo>
                  <a:pt x="20756" y="36255"/>
                </a:lnTo>
                <a:lnTo>
                  <a:pt x="25433" y="41042"/>
                </a:lnTo>
                <a:lnTo>
                  <a:pt x="25880" y="42380"/>
                </a:lnTo>
                <a:lnTo>
                  <a:pt x="25880" y="43829"/>
                </a:lnTo>
                <a:lnTo>
                  <a:pt x="25423" y="45221"/>
                </a:lnTo>
                <a:lnTo>
                  <a:pt x="24941" y="47624"/>
                </a:lnTo>
                <a:lnTo>
                  <a:pt x="22617" y="49257"/>
                </a:lnTo>
                <a:lnTo>
                  <a:pt x="38899" y="49257"/>
                </a:lnTo>
                <a:lnTo>
                  <a:pt x="39753" y="43829"/>
                </a:lnTo>
                <a:lnTo>
                  <a:pt x="39870" y="40102"/>
                </a:lnTo>
                <a:lnTo>
                  <a:pt x="39378" y="37145"/>
                </a:lnTo>
                <a:lnTo>
                  <a:pt x="34781" y="29878"/>
                </a:lnTo>
                <a:lnTo>
                  <a:pt x="26768" y="24590"/>
                </a:lnTo>
                <a:lnTo>
                  <a:pt x="18881" y="20248"/>
                </a:lnTo>
                <a:lnTo>
                  <a:pt x="14660" y="15820"/>
                </a:lnTo>
                <a:lnTo>
                  <a:pt x="14437" y="14841"/>
                </a:lnTo>
                <a:lnTo>
                  <a:pt x="14437" y="13820"/>
                </a:lnTo>
                <a:lnTo>
                  <a:pt x="14661" y="12836"/>
                </a:lnTo>
                <a:lnTo>
                  <a:pt x="15107" y="10487"/>
                </a:lnTo>
                <a:lnTo>
                  <a:pt x="17298" y="8885"/>
                </a:lnTo>
                <a:lnTo>
                  <a:pt x="38484" y="8885"/>
                </a:lnTo>
                <a:lnTo>
                  <a:pt x="38484" y="1834"/>
                </a:lnTo>
                <a:lnTo>
                  <a:pt x="27712" y="0"/>
                </a:lnTo>
                <a:close/>
              </a:path>
              <a:path w="40004" h="59055">
                <a:moveTo>
                  <a:pt x="20158" y="48836"/>
                </a:moveTo>
                <a:lnTo>
                  <a:pt x="18728" y="48997"/>
                </a:lnTo>
                <a:lnTo>
                  <a:pt x="21100" y="48997"/>
                </a:lnTo>
                <a:lnTo>
                  <a:pt x="20158" y="48836"/>
                </a:lnTo>
                <a:close/>
              </a:path>
              <a:path w="40004" h="59055">
                <a:moveTo>
                  <a:pt x="38484" y="9024"/>
                </a:moveTo>
                <a:lnTo>
                  <a:pt x="21052" y="9024"/>
                </a:lnTo>
                <a:lnTo>
                  <a:pt x="22438" y="9512"/>
                </a:lnTo>
                <a:lnTo>
                  <a:pt x="24405" y="11472"/>
                </a:lnTo>
                <a:lnTo>
                  <a:pt x="24852" y="12836"/>
                </a:lnTo>
                <a:lnTo>
                  <a:pt x="24756" y="13820"/>
                </a:lnTo>
                <a:lnTo>
                  <a:pt x="24717" y="17655"/>
                </a:lnTo>
                <a:lnTo>
                  <a:pt x="38484" y="17655"/>
                </a:lnTo>
                <a:lnTo>
                  <a:pt x="38484" y="9024"/>
                </a:lnTo>
                <a:close/>
              </a:path>
              <a:path w="40004" h="59055">
                <a:moveTo>
                  <a:pt x="38484" y="8885"/>
                </a:moveTo>
                <a:lnTo>
                  <a:pt x="17298" y="8885"/>
                </a:lnTo>
                <a:lnTo>
                  <a:pt x="19667" y="9172"/>
                </a:lnTo>
                <a:lnTo>
                  <a:pt x="21052" y="9024"/>
                </a:lnTo>
                <a:lnTo>
                  <a:pt x="38484" y="9024"/>
                </a:lnTo>
                <a:lnTo>
                  <a:pt x="38484" y="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185992" y="910620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0" y="54800"/>
                </a:lnTo>
                <a:lnTo>
                  <a:pt x="9610" y="58469"/>
                </a:lnTo>
                <a:lnTo>
                  <a:pt x="29768" y="58469"/>
                </a:lnTo>
                <a:lnTo>
                  <a:pt x="37591" y="55028"/>
                </a:lnTo>
                <a:lnTo>
                  <a:pt x="38491" y="49028"/>
                </a:lnTo>
                <a:lnTo>
                  <a:pt x="22617" y="49028"/>
                </a:lnTo>
                <a:lnTo>
                  <a:pt x="20158" y="48608"/>
                </a:lnTo>
                <a:lnTo>
                  <a:pt x="16717" y="48608"/>
                </a:lnTo>
                <a:lnTo>
                  <a:pt x="14660" y="46778"/>
                </a:lnTo>
                <a:lnTo>
                  <a:pt x="14660" y="38518"/>
                </a:lnTo>
                <a:close/>
              </a:path>
              <a:path w="40004" h="59055">
                <a:moveTo>
                  <a:pt x="27489" y="0"/>
                </a:moveTo>
                <a:lnTo>
                  <a:pt x="10101" y="0"/>
                </a:lnTo>
                <a:lnTo>
                  <a:pt x="2056" y="3212"/>
                </a:lnTo>
                <a:lnTo>
                  <a:pt x="715" y="12152"/>
                </a:lnTo>
                <a:lnTo>
                  <a:pt x="301" y="14201"/>
                </a:lnTo>
                <a:lnTo>
                  <a:pt x="20807" y="36030"/>
                </a:lnTo>
                <a:lnTo>
                  <a:pt x="25433" y="40814"/>
                </a:lnTo>
                <a:lnTo>
                  <a:pt x="25790" y="42169"/>
                </a:lnTo>
                <a:lnTo>
                  <a:pt x="25790" y="43583"/>
                </a:lnTo>
                <a:lnTo>
                  <a:pt x="25433" y="44943"/>
                </a:lnTo>
                <a:lnTo>
                  <a:pt x="24986" y="47395"/>
                </a:lnTo>
                <a:lnTo>
                  <a:pt x="22617" y="49028"/>
                </a:lnTo>
                <a:lnTo>
                  <a:pt x="38491" y="49028"/>
                </a:lnTo>
                <a:lnTo>
                  <a:pt x="38931" y="46089"/>
                </a:lnTo>
                <a:lnTo>
                  <a:pt x="39347" y="43583"/>
                </a:lnTo>
                <a:lnTo>
                  <a:pt x="18622" y="20347"/>
                </a:lnTo>
                <a:lnTo>
                  <a:pt x="14437" y="16053"/>
                </a:lnTo>
                <a:lnTo>
                  <a:pt x="14213" y="15149"/>
                </a:lnTo>
                <a:lnTo>
                  <a:pt x="14213" y="14201"/>
                </a:lnTo>
                <a:lnTo>
                  <a:pt x="14438" y="13297"/>
                </a:lnTo>
                <a:lnTo>
                  <a:pt x="14884" y="10944"/>
                </a:lnTo>
                <a:lnTo>
                  <a:pt x="17074" y="9346"/>
                </a:lnTo>
                <a:lnTo>
                  <a:pt x="38037" y="9346"/>
                </a:lnTo>
                <a:lnTo>
                  <a:pt x="38037" y="1834"/>
                </a:lnTo>
                <a:lnTo>
                  <a:pt x="27489" y="0"/>
                </a:lnTo>
                <a:close/>
              </a:path>
              <a:path w="40004" h="59055">
                <a:moveTo>
                  <a:pt x="38037" y="9485"/>
                </a:moveTo>
                <a:lnTo>
                  <a:pt x="20873" y="9485"/>
                </a:lnTo>
                <a:lnTo>
                  <a:pt x="22214" y="9968"/>
                </a:lnTo>
                <a:lnTo>
                  <a:pt x="24181" y="11928"/>
                </a:lnTo>
                <a:lnTo>
                  <a:pt x="24673" y="13297"/>
                </a:lnTo>
                <a:lnTo>
                  <a:pt x="24585" y="14201"/>
                </a:lnTo>
                <a:lnTo>
                  <a:pt x="24539" y="18116"/>
                </a:lnTo>
                <a:lnTo>
                  <a:pt x="38037" y="18116"/>
                </a:lnTo>
                <a:lnTo>
                  <a:pt x="38037" y="9485"/>
                </a:lnTo>
                <a:close/>
              </a:path>
              <a:path w="40004" h="59055">
                <a:moveTo>
                  <a:pt x="38037" y="9346"/>
                </a:moveTo>
                <a:lnTo>
                  <a:pt x="17074" y="9346"/>
                </a:lnTo>
                <a:lnTo>
                  <a:pt x="19488" y="9633"/>
                </a:lnTo>
                <a:lnTo>
                  <a:pt x="20873" y="9485"/>
                </a:lnTo>
                <a:lnTo>
                  <a:pt x="38037" y="9485"/>
                </a:lnTo>
                <a:lnTo>
                  <a:pt x="38037" y="9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292061" y="911998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09">
                <a:moveTo>
                  <a:pt x="20382" y="0"/>
                </a:moveTo>
                <a:lnTo>
                  <a:pt x="0" y="0"/>
                </a:lnTo>
                <a:lnTo>
                  <a:pt x="0" y="54339"/>
                </a:lnTo>
                <a:lnTo>
                  <a:pt x="13498" y="54339"/>
                </a:lnTo>
                <a:lnTo>
                  <a:pt x="12828" y="8711"/>
                </a:lnTo>
                <a:lnTo>
                  <a:pt x="22951" y="8711"/>
                </a:lnTo>
                <a:lnTo>
                  <a:pt x="20382" y="0"/>
                </a:lnTo>
                <a:close/>
              </a:path>
              <a:path w="46354" h="54609">
                <a:moveTo>
                  <a:pt x="22951" y="8711"/>
                </a:moveTo>
                <a:lnTo>
                  <a:pt x="12828" y="8711"/>
                </a:lnTo>
                <a:lnTo>
                  <a:pt x="26550" y="54339"/>
                </a:lnTo>
                <a:lnTo>
                  <a:pt x="45994" y="54339"/>
                </a:lnTo>
                <a:lnTo>
                  <a:pt x="45994" y="44250"/>
                </a:lnTo>
                <a:lnTo>
                  <a:pt x="33434" y="44250"/>
                </a:lnTo>
                <a:lnTo>
                  <a:pt x="22951" y="8711"/>
                </a:lnTo>
                <a:close/>
              </a:path>
              <a:path w="46354" h="54609">
                <a:moveTo>
                  <a:pt x="45994" y="0"/>
                </a:moveTo>
                <a:lnTo>
                  <a:pt x="32495" y="0"/>
                </a:lnTo>
                <a:lnTo>
                  <a:pt x="33434" y="44250"/>
                </a:lnTo>
                <a:lnTo>
                  <a:pt x="45994" y="44250"/>
                </a:lnTo>
                <a:lnTo>
                  <a:pt x="45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056144" y="911998"/>
            <a:ext cx="45085" cy="55244"/>
          </a:xfrm>
          <a:custGeom>
            <a:avLst/>
            <a:gdLst/>
            <a:ahLst/>
            <a:cxnLst/>
            <a:rect l="l" t="t" r="r" b="b"/>
            <a:pathLst>
              <a:path w="45084" h="55244">
                <a:moveTo>
                  <a:pt x="34596" y="0"/>
                </a:moveTo>
                <a:lnTo>
                  <a:pt x="10057" y="0"/>
                </a:lnTo>
                <a:lnTo>
                  <a:pt x="0" y="55024"/>
                </a:lnTo>
                <a:lnTo>
                  <a:pt x="14884" y="55024"/>
                </a:lnTo>
                <a:lnTo>
                  <a:pt x="22438" y="4125"/>
                </a:lnTo>
                <a:lnTo>
                  <a:pt x="35350" y="4125"/>
                </a:lnTo>
                <a:lnTo>
                  <a:pt x="34596" y="0"/>
                </a:lnTo>
                <a:close/>
              </a:path>
              <a:path w="45084" h="55244">
                <a:moveTo>
                  <a:pt x="35350" y="4125"/>
                </a:moveTo>
                <a:lnTo>
                  <a:pt x="22438" y="4125"/>
                </a:lnTo>
                <a:lnTo>
                  <a:pt x="29992" y="55024"/>
                </a:lnTo>
                <a:lnTo>
                  <a:pt x="44653" y="55024"/>
                </a:lnTo>
                <a:lnTo>
                  <a:pt x="35350" y="4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111793" y="911998"/>
            <a:ext cx="61594" cy="55244"/>
          </a:xfrm>
          <a:custGeom>
            <a:avLst/>
            <a:gdLst/>
            <a:ahLst/>
            <a:cxnLst/>
            <a:rect l="l" t="t" r="r" b="b"/>
            <a:pathLst>
              <a:path w="61595" h="55244">
                <a:moveTo>
                  <a:pt x="23600" y="0"/>
                </a:moveTo>
                <a:lnTo>
                  <a:pt x="1162" y="0"/>
                </a:lnTo>
                <a:lnTo>
                  <a:pt x="0" y="55024"/>
                </a:lnTo>
                <a:lnTo>
                  <a:pt x="13766" y="55024"/>
                </a:lnTo>
                <a:lnTo>
                  <a:pt x="14213" y="4125"/>
                </a:lnTo>
                <a:lnTo>
                  <a:pt x="24259" y="4125"/>
                </a:lnTo>
                <a:lnTo>
                  <a:pt x="23600" y="0"/>
                </a:lnTo>
                <a:close/>
              </a:path>
              <a:path w="61595" h="55244">
                <a:moveTo>
                  <a:pt x="24259" y="4125"/>
                </a:moveTo>
                <a:lnTo>
                  <a:pt x="14213" y="4125"/>
                </a:lnTo>
                <a:lnTo>
                  <a:pt x="23600" y="55024"/>
                </a:lnTo>
                <a:lnTo>
                  <a:pt x="37591" y="55024"/>
                </a:lnTo>
                <a:lnTo>
                  <a:pt x="39778" y="43105"/>
                </a:lnTo>
                <a:lnTo>
                  <a:pt x="30484" y="43105"/>
                </a:lnTo>
                <a:lnTo>
                  <a:pt x="24259" y="4125"/>
                </a:lnTo>
                <a:close/>
              </a:path>
              <a:path w="61595" h="55244">
                <a:moveTo>
                  <a:pt x="59906" y="4125"/>
                </a:moveTo>
                <a:lnTo>
                  <a:pt x="46932" y="4125"/>
                </a:lnTo>
                <a:lnTo>
                  <a:pt x="47201" y="55024"/>
                </a:lnTo>
                <a:lnTo>
                  <a:pt x="61146" y="55024"/>
                </a:lnTo>
                <a:lnTo>
                  <a:pt x="59906" y="4125"/>
                </a:lnTo>
                <a:close/>
              </a:path>
              <a:path w="61595" h="55244">
                <a:moveTo>
                  <a:pt x="59805" y="0"/>
                </a:moveTo>
                <a:lnTo>
                  <a:pt x="37590" y="0"/>
                </a:lnTo>
                <a:lnTo>
                  <a:pt x="30484" y="43105"/>
                </a:lnTo>
                <a:lnTo>
                  <a:pt x="39778" y="43105"/>
                </a:lnTo>
                <a:lnTo>
                  <a:pt x="46932" y="4125"/>
                </a:lnTo>
                <a:lnTo>
                  <a:pt x="59906" y="4125"/>
                </a:lnTo>
                <a:lnTo>
                  <a:pt x="59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238244" y="912227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4" h="57150">
                <a:moveTo>
                  <a:pt x="13945" y="0"/>
                </a:moveTo>
                <a:lnTo>
                  <a:pt x="0" y="0"/>
                </a:lnTo>
                <a:lnTo>
                  <a:pt x="84" y="41279"/>
                </a:lnTo>
                <a:lnTo>
                  <a:pt x="169" y="41977"/>
                </a:lnTo>
                <a:lnTo>
                  <a:pt x="223" y="43105"/>
                </a:lnTo>
                <a:lnTo>
                  <a:pt x="1340" y="53422"/>
                </a:lnTo>
                <a:lnTo>
                  <a:pt x="9386" y="56630"/>
                </a:lnTo>
                <a:lnTo>
                  <a:pt x="29545" y="56630"/>
                </a:lnTo>
                <a:lnTo>
                  <a:pt x="37769" y="53422"/>
                </a:lnTo>
                <a:lnTo>
                  <a:pt x="38342" y="46818"/>
                </a:lnTo>
                <a:lnTo>
                  <a:pt x="16761" y="46818"/>
                </a:lnTo>
                <a:lnTo>
                  <a:pt x="14524" y="45082"/>
                </a:lnTo>
                <a:lnTo>
                  <a:pt x="14169" y="42648"/>
                </a:lnTo>
                <a:lnTo>
                  <a:pt x="13990" y="41977"/>
                </a:lnTo>
                <a:lnTo>
                  <a:pt x="13945" y="0"/>
                </a:lnTo>
                <a:close/>
              </a:path>
              <a:path w="38734" h="57150">
                <a:moveTo>
                  <a:pt x="19220" y="46545"/>
                </a:moveTo>
                <a:lnTo>
                  <a:pt x="16761" y="46818"/>
                </a:lnTo>
                <a:lnTo>
                  <a:pt x="38342" y="46818"/>
                </a:lnTo>
                <a:lnTo>
                  <a:pt x="21678" y="46751"/>
                </a:lnTo>
                <a:lnTo>
                  <a:pt x="19220" y="46545"/>
                </a:lnTo>
                <a:close/>
              </a:path>
              <a:path w="38734" h="57150">
                <a:moveTo>
                  <a:pt x="38663" y="0"/>
                </a:moveTo>
                <a:lnTo>
                  <a:pt x="24718" y="0"/>
                </a:lnTo>
                <a:lnTo>
                  <a:pt x="24673" y="41977"/>
                </a:lnTo>
                <a:lnTo>
                  <a:pt x="24393" y="43105"/>
                </a:lnTo>
                <a:lnTo>
                  <a:pt x="23958" y="45082"/>
                </a:lnTo>
                <a:lnTo>
                  <a:pt x="21678" y="46751"/>
                </a:lnTo>
                <a:lnTo>
                  <a:pt x="38347" y="46751"/>
                </a:lnTo>
                <a:lnTo>
                  <a:pt x="38663" y="43105"/>
                </a:lnTo>
                <a:lnTo>
                  <a:pt x="38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352805" y="910392"/>
            <a:ext cx="39370" cy="57785"/>
          </a:xfrm>
          <a:custGeom>
            <a:avLst/>
            <a:gdLst/>
            <a:ahLst/>
            <a:cxnLst/>
            <a:rect l="l" t="t" r="r" b="b"/>
            <a:pathLst>
              <a:path w="39370" h="57784">
                <a:moveTo>
                  <a:pt x="29008" y="0"/>
                </a:moveTo>
                <a:lnTo>
                  <a:pt x="0" y="42805"/>
                </a:lnTo>
                <a:lnTo>
                  <a:pt x="178" y="44022"/>
                </a:lnTo>
                <a:lnTo>
                  <a:pt x="1072" y="53879"/>
                </a:lnTo>
                <a:lnTo>
                  <a:pt x="9788" y="57547"/>
                </a:lnTo>
                <a:lnTo>
                  <a:pt x="29009" y="57547"/>
                </a:lnTo>
                <a:lnTo>
                  <a:pt x="37725" y="54111"/>
                </a:lnTo>
                <a:lnTo>
                  <a:pt x="38241" y="48286"/>
                </a:lnTo>
                <a:lnTo>
                  <a:pt x="21857" y="48286"/>
                </a:lnTo>
                <a:lnTo>
                  <a:pt x="21360" y="48219"/>
                </a:lnTo>
                <a:lnTo>
                  <a:pt x="16448" y="48219"/>
                </a:lnTo>
                <a:lnTo>
                  <a:pt x="13990" y="46277"/>
                </a:lnTo>
                <a:lnTo>
                  <a:pt x="13677" y="43565"/>
                </a:lnTo>
                <a:lnTo>
                  <a:pt x="13559" y="43122"/>
                </a:lnTo>
                <a:lnTo>
                  <a:pt x="13438" y="42424"/>
                </a:lnTo>
                <a:lnTo>
                  <a:pt x="13553" y="14447"/>
                </a:lnTo>
                <a:lnTo>
                  <a:pt x="14348" y="11530"/>
                </a:lnTo>
                <a:lnTo>
                  <a:pt x="16627" y="9892"/>
                </a:lnTo>
                <a:lnTo>
                  <a:pt x="20927" y="9892"/>
                </a:lnTo>
                <a:lnTo>
                  <a:pt x="21723" y="9803"/>
                </a:lnTo>
                <a:lnTo>
                  <a:pt x="38296" y="9803"/>
                </a:lnTo>
                <a:lnTo>
                  <a:pt x="37725" y="3208"/>
                </a:lnTo>
                <a:lnTo>
                  <a:pt x="29008" y="0"/>
                </a:lnTo>
                <a:close/>
              </a:path>
              <a:path w="39370" h="57784">
                <a:moveTo>
                  <a:pt x="38887" y="25677"/>
                </a:moveTo>
                <a:lnTo>
                  <a:pt x="19398" y="25677"/>
                </a:lnTo>
                <a:lnTo>
                  <a:pt x="19398" y="33704"/>
                </a:lnTo>
                <a:lnTo>
                  <a:pt x="25120" y="33704"/>
                </a:lnTo>
                <a:lnTo>
                  <a:pt x="25075" y="43122"/>
                </a:lnTo>
                <a:lnTo>
                  <a:pt x="24854" y="44022"/>
                </a:lnTo>
                <a:lnTo>
                  <a:pt x="24405" y="46474"/>
                </a:lnTo>
                <a:lnTo>
                  <a:pt x="21857" y="48286"/>
                </a:lnTo>
                <a:lnTo>
                  <a:pt x="38241" y="48286"/>
                </a:lnTo>
                <a:lnTo>
                  <a:pt x="38619" y="44022"/>
                </a:lnTo>
                <a:lnTo>
                  <a:pt x="38797" y="42805"/>
                </a:lnTo>
                <a:lnTo>
                  <a:pt x="38887" y="25677"/>
                </a:lnTo>
                <a:close/>
              </a:path>
              <a:path w="39370" h="57784">
                <a:moveTo>
                  <a:pt x="19175" y="47923"/>
                </a:moveTo>
                <a:lnTo>
                  <a:pt x="16448" y="48219"/>
                </a:lnTo>
                <a:lnTo>
                  <a:pt x="21360" y="48219"/>
                </a:lnTo>
                <a:lnTo>
                  <a:pt x="19175" y="47923"/>
                </a:lnTo>
                <a:close/>
              </a:path>
              <a:path w="39370" h="57784">
                <a:moveTo>
                  <a:pt x="38296" y="9803"/>
                </a:moveTo>
                <a:lnTo>
                  <a:pt x="21723" y="9803"/>
                </a:lnTo>
                <a:lnTo>
                  <a:pt x="24092" y="11480"/>
                </a:lnTo>
                <a:lnTo>
                  <a:pt x="24807" y="14662"/>
                </a:lnTo>
                <a:lnTo>
                  <a:pt x="24896" y="19033"/>
                </a:lnTo>
                <a:lnTo>
                  <a:pt x="38619" y="19033"/>
                </a:lnTo>
                <a:lnTo>
                  <a:pt x="38719" y="16281"/>
                </a:lnTo>
                <a:lnTo>
                  <a:pt x="38619" y="13530"/>
                </a:lnTo>
                <a:lnTo>
                  <a:pt x="38296" y="9803"/>
                </a:lnTo>
                <a:close/>
              </a:path>
              <a:path w="39370" h="57784">
                <a:moveTo>
                  <a:pt x="20927" y="9892"/>
                </a:moveTo>
                <a:lnTo>
                  <a:pt x="16627" y="9892"/>
                </a:lnTo>
                <a:lnTo>
                  <a:pt x="19175" y="10089"/>
                </a:lnTo>
                <a:lnTo>
                  <a:pt x="20927" y="9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4941570"/>
            <a:ext cx="12192000" cy="59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609" y="1878329"/>
            <a:ext cx="9796780" cy="342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803" y="6520297"/>
            <a:ext cx="2884170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6578" y="6519078"/>
            <a:ext cx="127634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jpg"/><Relationship Id="rId26" Type="http://schemas.openxmlformats.org/officeDocument/2006/relationships/image" Target="../media/image117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jpg"/><Relationship Id="rId25" Type="http://schemas.openxmlformats.org/officeDocument/2006/relationships/image" Target="../media/image116.png"/><Relationship Id="rId2" Type="http://schemas.openxmlformats.org/officeDocument/2006/relationships/image" Target="../media/image93.jpg"/><Relationship Id="rId16" Type="http://schemas.openxmlformats.org/officeDocument/2006/relationships/image" Target="../media/image107.jpg"/><Relationship Id="rId20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jpg"/><Relationship Id="rId27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13" Type="http://schemas.openxmlformats.org/officeDocument/2006/relationships/image" Target="../media/image130.png"/><Relationship Id="rId18" Type="http://schemas.openxmlformats.org/officeDocument/2006/relationships/image" Target="../media/image135.jpg"/><Relationship Id="rId3" Type="http://schemas.openxmlformats.org/officeDocument/2006/relationships/image" Target="../media/image120.jpg"/><Relationship Id="rId21" Type="http://schemas.openxmlformats.org/officeDocument/2006/relationships/image" Target="../media/image138.jpg"/><Relationship Id="rId7" Type="http://schemas.openxmlformats.org/officeDocument/2006/relationships/image" Target="../media/image124.jpg"/><Relationship Id="rId12" Type="http://schemas.openxmlformats.org/officeDocument/2006/relationships/image" Target="../media/image129.png"/><Relationship Id="rId17" Type="http://schemas.openxmlformats.org/officeDocument/2006/relationships/image" Target="../media/image134.jpg"/><Relationship Id="rId2" Type="http://schemas.openxmlformats.org/officeDocument/2006/relationships/image" Target="../media/image119.jpg"/><Relationship Id="rId16" Type="http://schemas.openxmlformats.org/officeDocument/2006/relationships/image" Target="../media/image133.png"/><Relationship Id="rId20" Type="http://schemas.openxmlformats.org/officeDocument/2006/relationships/image" Target="../media/image1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11" Type="http://schemas.openxmlformats.org/officeDocument/2006/relationships/image" Target="../media/image128.png"/><Relationship Id="rId5" Type="http://schemas.openxmlformats.org/officeDocument/2006/relationships/image" Target="../media/image122.jpg"/><Relationship Id="rId15" Type="http://schemas.openxmlformats.org/officeDocument/2006/relationships/image" Target="../media/image132.jpg"/><Relationship Id="rId10" Type="http://schemas.openxmlformats.org/officeDocument/2006/relationships/image" Target="../media/image127.png"/><Relationship Id="rId19" Type="http://schemas.openxmlformats.org/officeDocument/2006/relationships/image" Target="../media/image136.jpg"/><Relationship Id="rId4" Type="http://schemas.openxmlformats.org/officeDocument/2006/relationships/image" Target="../media/image121.jp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jp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6.png"/><Relationship Id="rId4" Type="http://schemas.openxmlformats.org/officeDocument/2006/relationships/image" Target="../media/image3.png"/><Relationship Id="rId9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1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g"/><Relationship Id="rId2" Type="http://schemas.openxmlformats.org/officeDocument/2006/relationships/image" Target="../media/image35.jp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12" Type="http://schemas.openxmlformats.org/officeDocument/2006/relationships/image" Target="../media/image66.jpg"/><Relationship Id="rId2" Type="http://schemas.openxmlformats.org/officeDocument/2006/relationships/image" Target="../media/image56.jpg"/><Relationship Id="rId16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jp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jp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jpg"/><Relationship Id="rId5" Type="http://schemas.openxmlformats.org/officeDocument/2006/relationships/image" Target="../media/image74.png"/><Relationship Id="rId10" Type="http://schemas.openxmlformats.org/officeDocument/2006/relationships/image" Target="../media/image79.jpg"/><Relationship Id="rId4" Type="http://schemas.openxmlformats.org/officeDocument/2006/relationships/image" Target="../media/image73.jpg"/><Relationship Id="rId9" Type="http://schemas.openxmlformats.org/officeDocument/2006/relationships/image" Target="../media/image7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13" Type="http://schemas.openxmlformats.org/officeDocument/2006/relationships/image" Target="../media/image92.png"/><Relationship Id="rId3" Type="http://schemas.openxmlformats.org/officeDocument/2006/relationships/image" Target="../media/image82.jpg"/><Relationship Id="rId7" Type="http://schemas.openxmlformats.org/officeDocument/2006/relationships/image" Target="../media/image86.png"/><Relationship Id="rId12" Type="http://schemas.openxmlformats.org/officeDocument/2006/relationships/image" Target="../media/image91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11" Type="http://schemas.openxmlformats.org/officeDocument/2006/relationships/image" Target="../media/image90.png"/><Relationship Id="rId5" Type="http://schemas.openxmlformats.org/officeDocument/2006/relationships/image" Target="../media/image84.jpg"/><Relationship Id="rId10" Type="http://schemas.openxmlformats.org/officeDocument/2006/relationships/image" Target="../media/image89.png"/><Relationship Id="rId4" Type="http://schemas.openxmlformats.org/officeDocument/2006/relationships/image" Target="../media/image83.jpg"/><Relationship Id="rId9" Type="http://schemas.openxmlformats.org/officeDocument/2006/relationships/image" Target="../media/image8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1008" y="0"/>
            <a:ext cx="946099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2003" y="6384747"/>
            <a:ext cx="1831339" cy="31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5"/>
              </a:spcBef>
            </a:pPr>
            <a:r>
              <a:rPr sz="900" spc="95" dirty="0">
                <a:solidFill>
                  <a:srgbClr val="FFFFFF"/>
                </a:solidFill>
                <a:latin typeface="Trebuchet MS"/>
                <a:cs typeface="Trebuchet MS"/>
              </a:rPr>
              <a:t>HARMAN 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INTERNATIONAL.  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CONFIDENTIAL 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COPYRIGHT</a:t>
            </a:r>
            <a:r>
              <a:rPr sz="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0" y="6527393"/>
            <a:ext cx="28587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FFFFFF"/>
                </a:solidFill>
                <a:latin typeface="Trebuchet MS"/>
                <a:cs typeface="Trebuchet MS"/>
              </a:rPr>
              <a:t>HARMAN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rebuchet MS"/>
                <a:cs typeface="Trebuchet MS"/>
              </a:rPr>
              <a:t>COPYRIGHT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66F093F-77A6-04B4-A730-55107C813050}"/>
              </a:ext>
            </a:extLst>
          </p:cNvPr>
          <p:cNvSpPr/>
          <p:nvPr/>
        </p:nvSpPr>
        <p:spPr>
          <a:xfrm>
            <a:off x="821568" y="-35859"/>
            <a:ext cx="11370432" cy="6929716"/>
          </a:xfrm>
          <a:custGeom>
            <a:avLst/>
            <a:gdLst>
              <a:gd name="connsiteX0" fmla="*/ 0 w 11370432"/>
              <a:gd name="connsiteY0" fmla="*/ 71716 h 6929716"/>
              <a:gd name="connsiteX1" fmla="*/ 7862285 w 11370432"/>
              <a:gd name="connsiteY1" fmla="*/ 71716 h 6929716"/>
              <a:gd name="connsiteX2" fmla="*/ 7862285 w 11370432"/>
              <a:gd name="connsiteY2" fmla="*/ 71718 h 6929716"/>
              <a:gd name="connsiteX3" fmla="*/ 7973149 w 11370432"/>
              <a:gd name="connsiteY3" fmla="*/ 71718 h 6929716"/>
              <a:gd name="connsiteX4" fmla="*/ 7761763 w 11370432"/>
              <a:gd name="connsiteY4" fmla="*/ 399294 h 6929716"/>
              <a:gd name="connsiteX5" fmla="*/ 3141593 w 11370432"/>
              <a:gd name="connsiteY5" fmla="*/ 6920751 h 6929716"/>
              <a:gd name="connsiteX6" fmla="*/ 11353885 w 11370432"/>
              <a:gd name="connsiteY6" fmla="*/ 6893857 h 6929716"/>
              <a:gd name="connsiteX7" fmla="*/ 11368801 w 11370432"/>
              <a:gd name="connsiteY7" fmla="*/ 71716 h 6929716"/>
              <a:gd name="connsiteX8" fmla="*/ 11370432 w 11370432"/>
              <a:gd name="connsiteY8" fmla="*/ 71716 h 6929716"/>
              <a:gd name="connsiteX9" fmla="*/ 11370432 w 11370432"/>
              <a:gd name="connsiteY9" fmla="*/ 6929716 h 6929716"/>
              <a:gd name="connsiteX10" fmla="*/ 0 w 11370432"/>
              <a:gd name="connsiteY10" fmla="*/ 6929716 h 6929716"/>
              <a:gd name="connsiteX11" fmla="*/ 11368958 w 11370432"/>
              <a:gd name="connsiteY11" fmla="*/ 0 h 6929716"/>
              <a:gd name="connsiteX12" fmla="*/ 11368801 w 11370432"/>
              <a:gd name="connsiteY12" fmla="*/ 71716 h 6929716"/>
              <a:gd name="connsiteX13" fmla="*/ 11367485 w 11370432"/>
              <a:gd name="connsiteY13" fmla="*/ 71716 h 6929716"/>
              <a:gd name="connsiteX14" fmla="*/ 11367485 w 11370432"/>
              <a:gd name="connsiteY14" fmla="*/ 16 h 69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70432" h="6929716">
                <a:moveTo>
                  <a:pt x="0" y="71716"/>
                </a:moveTo>
                <a:lnTo>
                  <a:pt x="7862285" y="71716"/>
                </a:lnTo>
                <a:lnTo>
                  <a:pt x="7862285" y="71718"/>
                </a:lnTo>
                <a:lnTo>
                  <a:pt x="7973149" y="71718"/>
                </a:lnTo>
                <a:lnTo>
                  <a:pt x="7761763" y="399294"/>
                </a:lnTo>
                <a:cubicBezTo>
                  <a:pt x="5393536" y="4055934"/>
                  <a:pt x="4709256" y="4697505"/>
                  <a:pt x="3141593" y="6920751"/>
                </a:cubicBezTo>
                <a:lnTo>
                  <a:pt x="11353885" y="6893857"/>
                </a:lnTo>
                <a:lnTo>
                  <a:pt x="11368801" y="71716"/>
                </a:lnTo>
                <a:lnTo>
                  <a:pt x="11370432" y="71716"/>
                </a:lnTo>
                <a:lnTo>
                  <a:pt x="11370432" y="6929716"/>
                </a:lnTo>
                <a:lnTo>
                  <a:pt x="0" y="6929716"/>
                </a:lnTo>
                <a:close/>
                <a:moveTo>
                  <a:pt x="11368958" y="0"/>
                </a:moveTo>
                <a:lnTo>
                  <a:pt x="11368801" y="71716"/>
                </a:lnTo>
                <a:lnTo>
                  <a:pt x="11367485" y="71716"/>
                </a:lnTo>
                <a:lnTo>
                  <a:pt x="11367485" y="16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2136775"/>
            <a:ext cx="507111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CN" altLang="en-US" sz="4400" b="1" spc="434" dirty="0">
                <a:solidFill>
                  <a:srgbClr val="0073A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汽车音响行业可持续的磁铁供应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803" y="4171837"/>
            <a:ext cx="2924175" cy="139781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zh-CN" altLang="en-US" sz="2000" b="1" spc="175" dirty="0">
                <a:solidFill>
                  <a:srgbClr val="00AFEE"/>
                </a:solidFill>
                <a:latin typeface="Trebuchet MS"/>
                <a:cs typeface="Trebuchet MS"/>
              </a:rPr>
              <a:t>刘飞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zh-CN" altLang="en-US" sz="1400" spc="70" dirty="0">
                <a:solidFill>
                  <a:srgbClr val="00AFEE"/>
                </a:solidFill>
                <a:latin typeface="Trebuchet MS"/>
                <a:cs typeface="Trebuchet MS"/>
              </a:rPr>
              <a:t>全球采购总监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600" b="1" spc="-65" dirty="0">
                <a:solidFill>
                  <a:srgbClr val="00AFEE"/>
                </a:solidFill>
                <a:latin typeface="Trebuchet MS"/>
                <a:cs typeface="Trebuchet MS"/>
              </a:rPr>
              <a:t>2023</a:t>
            </a:r>
            <a:r>
              <a:rPr lang="zh-CN" altLang="en-US" sz="1600" b="1" spc="-65" dirty="0">
                <a:solidFill>
                  <a:srgbClr val="00AFEE"/>
                </a:solidFill>
                <a:latin typeface="Trebuchet MS"/>
                <a:cs typeface="Trebuchet MS"/>
              </a:rPr>
              <a:t>年</a:t>
            </a:r>
            <a:r>
              <a:rPr lang="en-US" altLang="zh-CN" sz="1600" b="1" spc="-65" dirty="0">
                <a:solidFill>
                  <a:srgbClr val="00AFEE"/>
                </a:solidFill>
                <a:latin typeface="Trebuchet MS"/>
                <a:cs typeface="Trebuchet MS"/>
              </a:rPr>
              <a:t>5</a:t>
            </a:r>
            <a:r>
              <a:rPr lang="zh-CN" altLang="en-US" sz="1600" b="1" spc="-65" dirty="0">
                <a:solidFill>
                  <a:srgbClr val="00AFEE"/>
                </a:solidFill>
                <a:latin typeface="Trebuchet MS"/>
                <a:cs typeface="Trebuchet MS"/>
              </a:rPr>
              <a:t>月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1957" y="3429761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771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9183" y="1333500"/>
            <a:ext cx="3787140" cy="4735195"/>
          </a:xfrm>
          <a:custGeom>
            <a:avLst/>
            <a:gdLst/>
            <a:ahLst/>
            <a:cxnLst/>
            <a:rect l="l" t="t" r="r" b="b"/>
            <a:pathLst>
              <a:path w="3787140" h="4735195">
                <a:moveTo>
                  <a:pt x="397129" y="0"/>
                </a:moveTo>
                <a:lnTo>
                  <a:pt x="402717" y="326771"/>
                </a:lnTo>
                <a:lnTo>
                  <a:pt x="402717" y="1785620"/>
                </a:lnTo>
                <a:lnTo>
                  <a:pt x="0" y="1785620"/>
                </a:lnTo>
                <a:lnTo>
                  <a:pt x="0" y="2236342"/>
                </a:lnTo>
                <a:lnTo>
                  <a:pt x="1415288" y="2236342"/>
                </a:lnTo>
                <a:lnTo>
                  <a:pt x="1415288" y="2427859"/>
                </a:lnTo>
                <a:lnTo>
                  <a:pt x="1420876" y="2591181"/>
                </a:lnTo>
                <a:lnTo>
                  <a:pt x="1381760" y="2591181"/>
                </a:lnTo>
                <a:lnTo>
                  <a:pt x="1381760" y="3098165"/>
                </a:lnTo>
                <a:lnTo>
                  <a:pt x="1113155" y="3098165"/>
                </a:lnTo>
                <a:lnTo>
                  <a:pt x="1113155" y="3424808"/>
                </a:lnTo>
                <a:lnTo>
                  <a:pt x="1331341" y="3424808"/>
                </a:lnTo>
                <a:lnTo>
                  <a:pt x="1331341" y="3593846"/>
                </a:lnTo>
                <a:lnTo>
                  <a:pt x="1476756" y="3593846"/>
                </a:lnTo>
                <a:lnTo>
                  <a:pt x="1476756" y="4112005"/>
                </a:lnTo>
                <a:lnTo>
                  <a:pt x="1946656" y="4112005"/>
                </a:lnTo>
                <a:lnTo>
                  <a:pt x="1946656" y="4735068"/>
                </a:lnTo>
                <a:lnTo>
                  <a:pt x="3781552" y="4735068"/>
                </a:lnTo>
                <a:lnTo>
                  <a:pt x="3787112" y="2427859"/>
                </a:lnTo>
                <a:lnTo>
                  <a:pt x="3787140" y="11302"/>
                </a:lnTo>
                <a:lnTo>
                  <a:pt x="2349500" y="11302"/>
                </a:lnTo>
                <a:lnTo>
                  <a:pt x="397129" y="0"/>
                </a:lnTo>
                <a:close/>
              </a:path>
            </a:pathLst>
          </a:custGeom>
          <a:solidFill>
            <a:srgbClr val="F1F1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7294" y="215011"/>
            <a:ext cx="127670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spc="15" dirty="0">
                <a:solidFill>
                  <a:srgbClr val="014477"/>
                </a:solidFill>
                <a:latin typeface="Trebuchet MS"/>
                <a:cs typeface="Trebuchet MS"/>
              </a:rPr>
              <a:t>发展进程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734" y="442722"/>
            <a:ext cx="5792470" cy="825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350" dirty="0">
                <a:solidFill>
                  <a:srgbClr val="006FC0"/>
                </a:solidFill>
              </a:rPr>
              <a:t>我们宝贵的创新成果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50000"/>
              </a:lnSpc>
              <a:spcBef>
                <a:spcPts val="15"/>
              </a:spcBef>
            </a:pPr>
            <a:r>
              <a:rPr lang="en-US" altLang="zh-CN" sz="1900" spc="10" dirty="0">
                <a:solidFill>
                  <a:srgbClr val="0073AD"/>
                </a:solidFill>
              </a:rPr>
              <a:t>90</a:t>
            </a:r>
            <a:r>
              <a:rPr lang="zh-CN" altLang="en-US" sz="1900" spc="10" dirty="0">
                <a:solidFill>
                  <a:srgbClr val="0073AD"/>
                </a:solidFill>
              </a:rPr>
              <a:t>多年发展历程中创造多个行业“第一”</a:t>
            </a:r>
            <a:endParaRPr sz="1900" dirty="0"/>
          </a:p>
        </p:txBody>
      </p:sp>
      <p:sp>
        <p:nvSpPr>
          <p:cNvPr id="6" name="object 6"/>
          <p:cNvSpPr/>
          <p:nvPr/>
        </p:nvSpPr>
        <p:spPr>
          <a:xfrm>
            <a:off x="537209" y="3774185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4521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856" y="5259323"/>
            <a:ext cx="673607" cy="59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963" y="4612363"/>
            <a:ext cx="1717054" cy="5392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1928</a:t>
            </a:r>
            <a:endParaRPr sz="1200" dirty="0">
              <a:latin typeface="Trebuchet MS"/>
              <a:cs typeface="Trebuchet MS"/>
            </a:endParaRPr>
          </a:p>
          <a:p>
            <a:pPr marL="24765" marR="5080" algn="just">
              <a:lnSpc>
                <a:spcPts val="900"/>
              </a:lnSpc>
              <a:spcBef>
                <a:spcPts val="260"/>
              </a:spcBef>
            </a:pPr>
            <a:r>
              <a:rPr lang="zh-CN" altLang="en-US" sz="800" b="1" spc="-5" dirty="0">
                <a:solidFill>
                  <a:srgbClr val="00A7E3"/>
                </a:solidFill>
                <a:latin typeface="Trebuchet MS"/>
                <a:cs typeface="Trebuchet MS"/>
              </a:rPr>
              <a:t>全球首个有声电影</a:t>
            </a:r>
            <a:r>
              <a:rPr lang="zh-CN" altLang="en-US" sz="800" b="1" spc="-155" dirty="0">
                <a:solidFill>
                  <a:srgbClr val="00A7E3"/>
                </a:solidFill>
                <a:latin typeface="Trebuchet MS"/>
                <a:cs typeface="Trebuchet MS"/>
              </a:rPr>
              <a:t> </a:t>
            </a:r>
            <a:endParaRPr lang="en-US" altLang="zh-CN" sz="800" b="1" spc="10" dirty="0">
              <a:solidFill>
                <a:srgbClr val="00A7E3"/>
              </a:solidFill>
              <a:latin typeface="Trebuchet MS"/>
              <a:cs typeface="Trebuchet MS"/>
            </a:endParaRPr>
          </a:p>
          <a:p>
            <a:pPr marL="24765" marR="5080" algn="just">
              <a:lnSpc>
                <a:spcPts val="900"/>
              </a:lnSpc>
              <a:spcBef>
                <a:spcPts val="260"/>
              </a:spcBef>
            </a:pPr>
            <a:r>
              <a:rPr lang="zh-CN" altLang="en-US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配备詹姆斯</a:t>
            </a:r>
            <a:r>
              <a:rPr lang="en-US" altLang="zh-CN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·</a:t>
            </a:r>
            <a:r>
              <a:rPr lang="zh-CN" altLang="en-US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布洛</a:t>
            </a:r>
            <a:r>
              <a:rPr lang="en-US" altLang="zh-CN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·</a:t>
            </a:r>
            <a:r>
              <a:rPr lang="zh-CN" altLang="en-US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兰辛高清音箱</a:t>
            </a:r>
            <a:endParaRPr lang="zh-CN" altLang="en-US" sz="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8011" y="1741932"/>
            <a:ext cx="399288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0090" y="2666745"/>
            <a:ext cx="1073150" cy="43409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905" algn="ctr">
              <a:lnSpc>
                <a:spcPts val="900"/>
              </a:lnSpc>
              <a:spcBef>
                <a:spcPts val="185"/>
              </a:spcBef>
            </a:pPr>
            <a:r>
              <a:rPr sz="800" b="1" spc="30" dirty="0">
                <a:solidFill>
                  <a:srgbClr val="00A7E3"/>
                </a:solidFill>
                <a:latin typeface="Trebuchet MS"/>
                <a:cs typeface="Trebuchet MS"/>
              </a:rPr>
              <a:t>MGM-</a:t>
            </a:r>
            <a:r>
              <a:rPr lang="zh-CN" altLang="en-US" sz="800" b="1" spc="30" dirty="0">
                <a:solidFill>
                  <a:srgbClr val="00A7E3"/>
                </a:solidFill>
                <a:latin typeface="Trebuchet MS"/>
                <a:cs typeface="Trebuchet MS"/>
              </a:rPr>
              <a:t>兰辛扬声器系统获得两次奥斯卡金像奖</a:t>
            </a:r>
            <a:endParaRPr lang="zh-CN" altLang="en-US" sz="800" dirty="0">
              <a:latin typeface="Trebuchet MS"/>
              <a:cs typeface="Trebuchet MS"/>
            </a:endParaRPr>
          </a:p>
          <a:p>
            <a:pPr marL="1270" algn="ctr">
              <a:lnSpc>
                <a:spcPts val="1415"/>
              </a:lnSpc>
            </a:pPr>
            <a:r>
              <a:rPr lang="en-US" altLang="zh-CN"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1937</a:t>
            </a:r>
            <a:endParaRPr lang="zh-CN" altLang="en-US"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73156" y="1527047"/>
            <a:ext cx="39928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67161" y="1930984"/>
            <a:ext cx="822960" cy="507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930"/>
              </a:lnSpc>
              <a:spcBef>
                <a:spcPts val="105"/>
              </a:spcBef>
            </a:pPr>
            <a:r>
              <a:rPr lang="zh-CN" altLang="en-US" sz="800" b="1" dirty="0">
                <a:solidFill>
                  <a:srgbClr val="00A7E3"/>
                </a:solidFill>
                <a:latin typeface="Trebuchet MS"/>
                <a:cs typeface="Trebuchet MS"/>
              </a:rPr>
              <a:t>与宝马联合发行首个</a:t>
            </a:r>
            <a:r>
              <a:rPr lang="en-US" altLang="zh-CN" sz="800" b="1" dirty="0">
                <a:solidFill>
                  <a:srgbClr val="00A7E3"/>
                </a:solidFill>
                <a:latin typeface="Trebuchet MS"/>
                <a:cs typeface="Trebuchet MS"/>
              </a:rPr>
              <a:t>5G</a:t>
            </a:r>
            <a:r>
              <a:rPr lang="zh-CN" altLang="en-US" sz="800" b="1" dirty="0">
                <a:solidFill>
                  <a:srgbClr val="00A7E3"/>
                </a:solidFill>
                <a:latin typeface="Trebuchet MS"/>
                <a:cs typeface="Trebuchet MS"/>
              </a:rPr>
              <a:t>车载音箱</a:t>
            </a:r>
            <a:endParaRPr lang="en-US" altLang="zh-CN" sz="800" b="1" dirty="0">
              <a:solidFill>
                <a:srgbClr val="00A7E3"/>
              </a:solidFill>
              <a:latin typeface="Trebuchet MS"/>
              <a:cs typeface="Trebuchet MS"/>
            </a:endParaRPr>
          </a:p>
          <a:p>
            <a:pPr algn="ctr">
              <a:lnSpc>
                <a:spcPts val="930"/>
              </a:lnSpc>
              <a:spcBef>
                <a:spcPts val="105"/>
              </a:spcBef>
            </a:pPr>
            <a:endParaRPr lang="en-US" sz="800" b="1" spc="-50" dirty="0">
              <a:solidFill>
                <a:srgbClr val="00A7E3"/>
              </a:solidFill>
              <a:latin typeface="Trebuchet MS"/>
              <a:cs typeface="Trebuchet MS"/>
            </a:endParaRPr>
          </a:p>
          <a:p>
            <a:pPr algn="ctr">
              <a:lnSpc>
                <a:spcPts val="930"/>
              </a:lnSpc>
              <a:spcBef>
                <a:spcPts val="105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2020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3081" y="5516676"/>
            <a:ext cx="890016" cy="28469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1775" marR="5080" indent="-219710">
              <a:lnSpc>
                <a:spcPts val="969"/>
              </a:lnSpc>
              <a:spcBef>
                <a:spcPts val="220"/>
              </a:spcBef>
            </a:pPr>
            <a:r>
              <a:rPr lang="zh-CN" altLang="en-US" sz="900" b="1" spc="120" dirty="0">
                <a:solidFill>
                  <a:srgbClr val="00A7E3"/>
                </a:solidFill>
                <a:latin typeface="Trebuchet MS"/>
                <a:cs typeface="Trebuchet MS"/>
              </a:rPr>
              <a:t>三星电子并购哈曼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31957" y="5055870"/>
            <a:ext cx="330835" cy="161925"/>
          </a:xfrm>
          <a:custGeom>
            <a:avLst/>
            <a:gdLst/>
            <a:ahLst/>
            <a:cxnLst/>
            <a:rect l="l" t="t" r="r" b="b"/>
            <a:pathLst>
              <a:path w="330834" h="161925">
                <a:moveTo>
                  <a:pt x="330708" y="161543"/>
                </a:moveTo>
                <a:lnTo>
                  <a:pt x="0" y="161543"/>
                </a:lnTo>
                <a:lnTo>
                  <a:pt x="0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75085" y="236601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392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58704" y="5327650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080808"/>
                </a:solidFill>
                <a:latin typeface="Trebuchet MS"/>
                <a:cs typeface="Trebuchet MS"/>
              </a:rPr>
              <a:t>2017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88068" y="4875276"/>
            <a:ext cx="449579" cy="449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64190" y="3798570"/>
            <a:ext cx="0" cy="1565275"/>
          </a:xfrm>
          <a:custGeom>
            <a:avLst/>
            <a:gdLst/>
            <a:ahLst/>
            <a:cxnLst/>
            <a:rect l="l" t="t" r="r" b="b"/>
            <a:pathLst>
              <a:path h="1565275">
                <a:moveTo>
                  <a:pt x="0" y="0"/>
                </a:moveTo>
                <a:lnTo>
                  <a:pt x="0" y="156502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44456" y="1655064"/>
            <a:ext cx="955548" cy="992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419" y="5812535"/>
            <a:ext cx="920496" cy="138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73690" y="3012185"/>
            <a:ext cx="0" cy="752475"/>
          </a:xfrm>
          <a:custGeom>
            <a:avLst/>
            <a:gdLst/>
            <a:ahLst/>
            <a:cxnLst/>
            <a:rect l="l" t="t" r="r" b="b"/>
            <a:pathLst>
              <a:path h="752475">
                <a:moveTo>
                  <a:pt x="0" y="0"/>
                </a:moveTo>
                <a:lnTo>
                  <a:pt x="0" y="75222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92410" y="2589402"/>
            <a:ext cx="768985" cy="43409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5240">
              <a:lnSpc>
                <a:spcPts val="900"/>
              </a:lnSpc>
              <a:spcBef>
                <a:spcPts val="185"/>
              </a:spcBef>
            </a:pPr>
            <a:r>
              <a:rPr lang="zh-CN" altLang="en-US" sz="800" b="1" spc="110" dirty="0">
                <a:solidFill>
                  <a:srgbClr val="00A7E3"/>
                </a:solidFill>
                <a:latin typeface="Trebuchet MS"/>
                <a:cs typeface="Trebuchet MS"/>
              </a:rPr>
              <a:t>哈曼第三次获得葛莱美奖</a:t>
            </a:r>
            <a:endParaRPr sz="800" dirty="0">
              <a:latin typeface="Trebuchet MS"/>
              <a:cs typeface="Trebuchet MS"/>
            </a:endParaRPr>
          </a:p>
          <a:p>
            <a:pPr marL="414020">
              <a:lnSpc>
                <a:spcPts val="1390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2014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77273" y="4095750"/>
            <a:ext cx="1327785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ts val="1395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2012</a:t>
            </a:r>
            <a:endParaRPr sz="1200" dirty="0">
              <a:latin typeface="Trebuchet MS"/>
              <a:cs typeface="Trebuchet MS"/>
            </a:endParaRPr>
          </a:p>
          <a:p>
            <a:pPr marR="22225" algn="r">
              <a:lnSpc>
                <a:spcPts val="915"/>
              </a:lnSpc>
            </a:pPr>
            <a:r>
              <a:rPr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JBL </a:t>
            </a:r>
            <a:r>
              <a:rPr lang="zh-CN" altLang="en-US" sz="800" b="1" spc="-5" dirty="0">
                <a:solidFill>
                  <a:srgbClr val="00A7E3"/>
                </a:solidFill>
                <a:latin typeface="Trebuchet MS"/>
                <a:cs typeface="Trebuchet MS"/>
              </a:rPr>
              <a:t>引入</a:t>
            </a:r>
            <a:r>
              <a:rPr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Flip</a:t>
            </a:r>
            <a:r>
              <a:rPr lang="zh-CN" altLang="en-US"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技术</a:t>
            </a:r>
            <a:endParaRPr sz="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 dirty="0">
              <a:latin typeface="Trebuchet MS"/>
              <a:cs typeface="Trebuchet MS"/>
            </a:endParaRPr>
          </a:p>
          <a:p>
            <a:pPr marL="242570" marR="5080" indent="-230504" algn="r">
              <a:lnSpc>
                <a:spcPts val="900"/>
              </a:lnSpc>
            </a:pPr>
            <a:r>
              <a:rPr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JBL</a:t>
            </a:r>
            <a:r>
              <a:rPr lang="zh-CN" altLang="en-US"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智能蓝牙音箱突破吉尼斯世界纪录</a:t>
            </a:r>
            <a:endParaRPr sz="800" dirty="0">
              <a:latin typeface="Trebuchet MS"/>
              <a:cs typeface="Trebuchet MS"/>
            </a:endParaRPr>
          </a:p>
          <a:p>
            <a:pPr marL="979169">
              <a:lnSpc>
                <a:spcPts val="1420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2017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301478" y="3787902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549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62516" y="3980688"/>
            <a:ext cx="655320" cy="292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641978"/>
            <a:ext cx="11736070" cy="206375"/>
          </a:xfrm>
          <a:custGeom>
            <a:avLst/>
            <a:gdLst/>
            <a:ahLst/>
            <a:cxnLst/>
            <a:rect l="l" t="t" r="r" b="b"/>
            <a:pathLst>
              <a:path w="11736070" h="206375">
                <a:moveTo>
                  <a:pt x="11529187" y="0"/>
                </a:moveTo>
                <a:lnTo>
                  <a:pt x="11529187" y="206375"/>
                </a:lnTo>
                <a:lnTo>
                  <a:pt x="11694388" y="123825"/>
                </a:lnTo>
                <a:lnTo>
                  <a:pt x="11549761" y="123825"/>
                </a:lnTo>
                <a:lnTo>
                  <a:pt x="11557817" y="122217"/>
                </a:lnTo>
                <a:lnTo>
                  <a:pt x="11564397" y="117824"/>
                </a:lnTo>
                <a:lnTo>
                  <a:pt x="11568834" y="111287"/>
                </a:lnTo>
                <a:lnTo>
                  <a:pt x="11570462" y="103251"/>
                </a:lnTo>
                <a:lnTo>
                  <a:pt x="11568834" y="95194"/>
                </a:lnTo>
                <a:lnTo>
                  <a:pt x="11564397" y="88614"/>
                </a:lnTo>
                <a:lnTo>
                  <a:pt x="11557817" y="84177"/>
                </a:lnTo>
                <a:lnTo>
                  <a:pt x="11549761" y="82550"/>
                </a:lnTo>
                <a:lnTo>
                  <a:pt x="11694185" y="82550"/>
                </a:lnTo>
                <a:lnTo>
                  <a:pt x="11529187" y="0"/>
                </a:lnTo>
                <a:close/>
              </a:path>
              <a:path w="11736070" h="206375">
                <a:moveTo>
                  <a:pt x="11529187" y="82550"/>
                </a:moveTo>
                <a:lnTo>
                  <a:pt x="761" y="82550"/>
                </a:lnTo>
                <a:lnTo>
                  <a:pt x="0" y="82704"/>
                </a:lnTo>
                <a:lnTo>
                  <a:pt x="0" y="123672"/>
                </a:lnTo>
                <a:lnTo>
                  <a:pt x="762" y="123825"/>
                </a:lnTo>
                <a:lnTo>
                  <a:pt x="11529187" y="123825"/>
                </a:lnTo>
                <a:lnTo>
                  <a:pt x="11529187" y="82550"/>
                </a:lnTo>
                <a:close/>
              </a:path>
              <a:path w="11736070" h="206375">
                <a:moveTo>
                  <a:pt x="11694185" y="82550"/>
                </a:moveTo>
                <a:lnTo>
                  <a:pt x="11549761" y="82550"/>
                </a:lnTo>
                <a:lnTo>
                  <a:pt x="11557817" y="84177"/>
                </a:lnTo>
                <a:lnTo>
                  <a:pt x="11564397" y="88614"/>
                </a:lnTo>
                <a:lnTo>
                  <a:pt x="11568834" y="95194"/>
                </a:lnTo>
                <a:lnTo>
                  <a:pt x="11570462" y="103251"/>
                </a:lnTo>
                <a:lnTo>
                  <a:pt x="11568834" y="111287"/>
                </a:lnTo>
                <a:lnTo>
                  <a:pt x="11564397" y="117824"/>
                </a:lnTo>
                <a:lnTo>
                  <a:pt x="11557817" y="122217"/>
                </a:lnTo>
                <a:lnTo>
                  <a:pt x="11549761" y="123825"/>
                </a:lnTo>
                <a:lnTo>
                  <a:pt x="11694388" y="123825"/>
                </a:lnTo>
                <a:lnTo>
                  <a:pt x="11735562" y="103251"/>
                </a:lnTo>
                <a:lnTo>
                  <a:pt x="11694185" y="82550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0727" y="3697223"/>
            <a:ext cx="100584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2427" y="3697223"/>
            <a:ext cx="99060" cy="100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21111" y="3697223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34700" y="3697223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13135" y="3697223"/>
            <a:ext cx="100584" cy="100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50423" y="3697223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25511" y="3697223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33259" y="3697223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0803" y="3697223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4779" y="3697223"/>
            <a:ext cx="100584" cy="100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62166" y="3281934"/>
            <a:ext cx="253365" cy="426720"/>
          </a:xfrm>
          <a:custGeom>
            <a:avLst/>
            <a:gdLst/>
            <a:ahLst/>
            <a:cxnLst/>
            <a:rect l="l" t="t" r="r" b="b"/>
            <a:pathLst>
              <a:path w="253365" h="426720">
                <a:moveTo>
                  <a:pt x="252983" y="426719"/>
                </a:moveTo>
                <a:lnTo>
                  <a:pt x="25298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29166" y="3156966"/>
            <a:ext cx="253365" cy="553720"/>
          </a:xfrm>
          <a:custGeom>
            <a:avLst/>
            <a:gdLst/>
            <a:ahLst/>
            <a:cxnLst/>
            <a:rect l="l" t="t" r="r" b="b"/>
            <a:pathLst>
              <a:path w="253365" h="553720">
                <a:moveTo>
                  <a:pt x="252983" y="553212"/>
                </a:moveTo>
                <a:lnTo>
                  <a:pt x="252983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6693" y="3807714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1662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87611" y="2247900"/>
            <a:ext cx="204216" cy="321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01378" y="2404110"/>
            <a:ext cx="260985" cy="1343025"/>
          </a:xfrm>
          <a:custGeom>
            <a:avLst/>
            <a:gdLst/>
            <a:ahLst/>
            <a:cxnLst/>
            <a:rect l="l" t="t" r="r" b="b"/>
            <a:pathLst>
              <a:path w="260984" h="1343025">
                <a:moveTo>
                  <a:pt x="260603" y="1342644"/>
                </a:moveTo>
                <a:lnTo>
                  <a:pt x="260603" y="490727"/>
                </a:lnTo>
                <a:lnTo>
                  <a:pt x="0" y="490727"/>
                </a:lnTo>
                <a:lnTo>
                  <a:pt x="0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12452" y="3697223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28047" y="3697223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472043" y="1326007"/>
            <a:ext cx="1195070" cy="97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080808"/>
                </a:solidFill>
                <a:latin typeface="Trebuchet MS"/>
                <a:cs typeface="Trebuchet MS"/>
              </a:rPr>
              <a:t>2000</a:t>
            </a:r>
            <a:endParaRPr sz="2400" dirty="0">
              <a:latin typeface="Trebuchet MS"/>
              <a:cs typeface="Trebuchet MS"/>
            </a:endParaRPr>
          </a:p>
          <a:p>
            <a:pPr marL="125095" marR="5080" indent="63500" algn="r">
              <a:lnSpc>
                <a:spcPts val="900"/>
              </a:lnSpc>
              <a:spcBef>
                <a:spcPts val="1380"/>
              </a:spcBef>
            </a:pPr>
            <a:r>
              <a:rPr lang="zh-CN" altLang="en-US" sz="800" b="1" spc="35" dirty="0">
                <a:solidFill>
                  <a:srgbClr val="00A7E3"/>
                </a:solidFill>
                <a:latin typeface="Trebuchet MS"/>
                <a:cs typeface="Trebuchet MS"/>
              </a:rPr>
              <a:t>        发行首个车载蓝牙音箱</a:t>
            </a:r>
            <a:endParaRPr sz="800" dirty="0">
              <a:latin typeface="Trebuchet MS"/>
              <a:cs typeface="Trebuchet MS"/>
            </a:endParaRPr>
          </a:p>
          <a:p>
            <a:pPr marR="6350" algn="r">
              <a:lnSpc>
                <a:spcPts val="1410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2004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503919" y="2276855"/>
            <a:ext cx="400811" cy="906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97873" y="3749802"/>
            <a:ext cx="260985" cy="1184275"/>
          </a:xfrm>
          <a:custGeom>
            <a:avLst/>
            <a:gdLst/>
            <a:ahLst/>
            <a:cxnLst/>
            <a:rect l="l" t="t" r="r" b="b"/>
            <a:pathLst>
              <a:path w="260984" h="1184275">
                <a:moveTo>
                  <a:pt x="0" y="1184148"/>
                </a:moveTo>
                <a:lnTo>
                  <a:pt x="0" y="432816"/>
                </a:lnTo>
                <a:lnTo>
                  <a:pt x="260603" y="432816"/>
                </a:lnTo>
                <a:lnTo>
                  <a:pt x="260603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00465" y="4965572"/>
            <a:ext cx="1227581" cy="430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705">
              <a:lnSpc>
                <a:spcPts val="1335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1999</a:t>
            </a:r>
            <a:endParaRPr sz="1200" dirty="0">
              <a:latin typeface="Trebuchet MS"/>
              <a:cs typeface="Trebuchet MS"/>
            </a:endParaRPr>
          </a:p>
          <a:p>
            <a:pPr marL="36830">
              <a:lnSpc>
                <a:spcPts val="855"/>
              </a:lnSpc>
            </a:pPr>
            <a:r>
              <a:rPr lang="zh-CN" altLang="en-US" sz="800" b="1" spc="100" dirty="0">
                <a:solidFill>
                  <a:srgbClr val="006399"/>
                </a:solidFill>
                <a:latin typeface="Trebuchet MS"/>
                <a:cs typeface="Trebuchet MS"/>
              </a:rPr>
              <a:t>哈曼卡顿</a:t>
            </a:r>
            <a:r>
              <a:rPr sz="800" b="1" dirty="0" err="1">
                <a:solidFill>
                  <a:srgbClr val="006399"/>
                </a:solidFill>
                <a:latin typeface="Trebuchet MS"/>
                <a:cs typeface="Trebuchet MS"/>
              </a:rPr>
              <a:t>Soundstick</a:t>
            </a:r>
            <a:r>
              <a:rPr lang="zh-CN" altLang="en-US" sz="800" b="1" dirty="0">
                <a:solidFill>
                  <a:srgbClr val="006399"/>
                </a:solidFill>
                <a:latin typeface="Trebuchet MS"/>
                <a:cs typeface="Trebuchet MS"/>
              </a:rPr>
              <a:t>音箱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spc="120" dirty="0">
                <a:solidFill>
                  <a:srgbClr val="00A7E3"/>
                </a:solidFill>
                <a:latin typeface="Trebuchet MS"/>
                <a:cs typeface="Trebuchet MS"/>
              </a:rPr>
              <a:t>MOMA</a:t>
            </a:r>
            <a:r>
              <a:rPr lang="zh-CN" altLang="en-US" sz="800" b="1" spc="120" dirty="0">
                <a:solidFill>
                  <a:srgbClr val="00A7E3"/>
                </a:solidFill>
                <a:latin typeface="Trebuchet MS"/>
                <a:cs typeface="Trebuchet MS"/>
              </a:rPr>
              <a:t>首次亮相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58556" y="5433059"/>
            <a:ext cx="890016" cy="595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08947" y="3700271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72205" y="2841498"/>
            <a:ext cx="203200" cy="890269"/>
          </a:xfrm>
          <a:custGeom>
            <a:avLst/>
            <a:gdLst/>
            <a:ahLst/>
            <a:cxnLst/>
            <a:rect l="l" t="t" r="r" b="b"/>
            <a:pathLst>
              <a:path w="203200" h="890270">
                <a:moveTo>
                  <a:pt x="202692" y="890015"/>
                </a:moveTo>
                <a:lnTo>
                  <a:pt x="202692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428103" y="4154500"/>
            <a:ext cx="1043305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080808"/>
                </a:solidFill>
                <a:latin typeface="Trebuchet MS"/>
                <a:cs typeface="Trebuchet MS"/>
              </a:rPr>
              <a:t>1997</a:t>
            </a:r>
            <a:endParaRPr sz="1200" dirty="0">
              <a:latin typeface="Trebuchet MS"/>
              <a:cs typeface="Trebuchet MS"/>
            </a:endParaRPr>
          </a:p>
          <a:p>
            <a:pPr marL="12700" marR="5080" indent="618490">
              <a:lnSpc>
                <a:spcPts val="900"/>
              </a:lnSpc>
              <a:spcBef>
                <a:spcPts val="95"/>
              </a:spcBef>
            </a:pPr>
            <a:r>
              <a:rPr lang="zh-CN" altLang="en-US" sz="800" b="1" dirty="0">
                <a:solidFill>
                  <a:srgbClr val="00A7E3"/>
                </a:solidFill>
                <a:latin typeface="Trebuchet MS"/>
                <a:cs typeface="Trebuchet MS"/>
              </a:rPr>
              <a:t>首个车载收音机</a:t>
            </a:r>
            <a:r>
              <a:rPr lang="en-US" altLang="zh-CN" sz="800" b="1" dirty="0">
                <a:solidFill>
                  <a:srgbClr val="00A7E3"/>
                </a:solidFill>
                <a:latin typeface="Trebuchet MS"/>
                <a:cs typeface="Trebuchet MS"/>
              </a:rPr>
              <a:t>/CD/</a:t>
            </a:r>
            <a:r>
              <a:rPr lang="zh-CN" altLang="en-US" sz="800" b="1" dirty="0">
                <a:solidFill>
                  <a:srgbClr val="00A7E3"/>
                </a:solidFill>
                <a:latin typeface="Trebuchet MS"/>
                <a:cs typeface="Trebuchet MS"/>
              </a:rPr>
              <a:t>航行系统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77606" y="3734561"/>
            <a:ext cx="567055" cy="467995"/>
          </a:xfrm>
          <a:custGeom>
            <a:avLst/>
            <a:gdLst/>
            <a:ahLst/>
            <a:cxnLst/>
            <a:rect l="l" t="t" r="r" b="b"/>
            <a:pathLst>
              <a:path w="567054" h="467995">
                <a:moveTo>
                  <a:pt x="566927" y="0"/>
                </a:moveTo>
                <a:lnTo>
                  <a:pt x="566927" y="179958"/>
                </a:lnTo>
                <a:lnTo>
                  <a:pt x="0" y="179958"/>
                </a:lnTo>
                <a:lnTo>
                  <a:pt x="0" y="467868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95004" y="3700271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76566" y="2768345"/>
            <a:ext cx="0" cy="948055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8054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06183" y="2211400"/>
            <a:ext cx="959740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930"/>
              </a:lnSpc>
              <a:spcBef>
                <a:spcPts val="105"/>
              </a:spcBef>
            </a:pPr>
            <a:r>
              <a:rPr lang="zh-CN" altLang="en-US" sz="800" b="1" spc="-40" dirty="0">
                <a:solidFill>
                  <a:srgbClr val="006399"/>
                </a:solidFill>
                <a:latin typeface="Trebuchet MS"/>
                <a:cs typeface="Trebuchet MS"/>
              </a:rPr>
              <a:t>迪斯科灯光与造雾机结合音箱点燃舞池</a:t>
            </a:r>
            <a:endParaRPr lang="zh-CN" altLang="en-US" sz="800" dirty="0">
              <a:latin typeface="Trebuchet MS"/>
              <a:cs typeface="Trebuchet MS"/>
            </a:endParaRPr>
          </a:p>
          <a:p>
            <a:pPr marR="13970" algn="r">
              <a:lnSpc>
                <a:spcPct val="100000"/>
              </a:lnSpc>
              <a:spcBef>
                <a:spcPts val="20"/>
              </a:spcBef>
            </a:pPr>
            <a:r>
              <a:rPr lang="en-US" altLang="zh-CN" sz="1200" b="1" spc="-45" dirty="0">
                <a:solidFill>
                  <a:srgbClr val="080808"/>
                </a:solidFill>
                <a:latin typeface="Trebuchet MS"/>
                <a:cs typeface="Trebuchet MS"/>
              </a:rPr>
              <a:t>1987</a:t>
            </a:r>
            <a:endParaRPr lang="zh-CN" altLang="en-US" sz="120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70954" y="4667504"/>
            <a:ext cx="134620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1984</a:t>
            </a:r>
            <a:endParaRPr sz="1200" dirty="0">
              <a:latin typeface="Trebuchet MS"/>
              <a:cs typeface="Trebuchet MS"/>
            </a:endParaRPr>
          </a:p>
          <a:p>
            <a:pPr marL="30480" marR="5080">
              <a:lnSpc>
                <a:spcPts val="900"/>
              </a:lnSpc>
              <a:spcBef>
                <a:spcPts val="30"/>
              </a:spcBef>
            </a:pPr>
            <a:r>
              <a:rPr lang="zh-CN" altLang="en-US" sz="800" b="1" spc="10" dirty="0">
                <a:solidFill>
                  <a:srgbClr val="00A7E3"/>
                </a:solidFill>
                <a:latin typeface="Trebuchet MS"/>
                <a:cs typeface="Trebuchet MS"/>
              </a:rPr>
              <a:t>作为车载系统代加工品牌参与林肯城市车首映礼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33616" y="5105400"/>
            <a:ext cx="1098803" cy="618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96840" y="1984248"/>
            <a:ext cx="794003" cy="812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3240" y="3695700"/>
            <a:ext cx="100583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171694" y="2806700"/>
            <a:ext cx="1483360" cy="43409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5875" indent="123189" algn="r">
              <a:lnSpc>
                <a:spcPts val="900"/>
              </a:lnSpc>
              <a:spcBef>
                <a:spcPts val="185"/>
              </a:spcBef>
            </a:pPr>
            <a:r>
              <a:rPr lang="zh-CN" altLang="en-US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乔治</a:t>
            </a:r>
            <a:r>
              <a:rPr lang="en-US" altLang="zh-CN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·</a:t>
            </a:r>
            <a:r>
              <a:rPr lang="zh-CN" altLang="en-US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卢卡斯授权</a:t>
            </a:r>
            <a:r>
              <a:rPr lang="en-US" altLang="zh-CN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JBL</a:t>
            </a:r>
            <a:r>
              <a:rPr lang="zh-CN" altLang="en-US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研发首个</a:t>
            </a:r>
            <a:r>
              <a:rPr lang="en-US" altLang="zh-CN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THX</a:t>
            </a:r>
            <a:r>
              <a:rPr lang="zh-CN" altLang="en-US" sz="800" b="1" spc="20" dirty="0">
                <a:solidFill>
                  <a:srgbClr val="00A7E3"/>
                </a:solidFill>
                <a:latin typeface="Trebuchet MS"/>
                <a:cs typeface="Trebuchet MS"/>
              </a:rPr>
              <a:t>剧院音响系统</a:t>
            </a:r>
            <a:endParaRPr sz="800" dirty="0">
              <a:latin typeface="Trebuchet MS"/>
              <a:cs typeface="Trebuchet MS"/>
            </a:endParaRPr>
          </a:p>
          <a:p>
            <a:pPr marR="5080" algn="r">
              <a:lnSpc>
                <a:spcPts val="1430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1983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09665" y="3769614"/>
            <a:ext cx="0" cy="645795"/>
          </a:xfrm>
          <a:custGeom>
            <a:avLst/>
            <a:gdLst/>
            <a:ahLst/>
            <a:cxnLst/>
            <a:rect l="l" t="t" r="r" b="b"/>
            <a:pathLst>
              <a:path h="645795">
                <a:moveTo>
                  <a:pt x="0" y="0"/>
                </a:moveTo>
                <a:lnTo>
                  <a:pt x="0" y="645541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528817" y="4380652"/>
            <a:ext cx="1102360" cy="46230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1975</a:t>
            </a:r>
            <a:endParaRPr sz="1200" dirty="0">
              <a:latin typeface="Trebuchet MS"/>
              <a:cs typeface="Trebuchet MS"/>
            </a:endParaRPr>
          </a:p>
          <a:p>
            <a:pPr marL="34290">
              <a:lnSpc>
                <a:spcPts val="930"/>
              </a:lnSpc>
              <a:spcBef>
                <a:spcPts val="114"/>
              </a:spcBef>
            </a:pPr>
            <a:r>
              <a:rPr lang="zh-CN" altLang="en-US" sz="800" b="1" spc="10" dirty="0">
                <a:solidFill>
                  <a:srgbClr val="00A7E3"/>
                </a:solidFill>
                <a:latin typeface="Trebuchet MS"/>
                <a:cs typeface="Trebuchet MS"/>
              </a:rPr>
              <a:t>贝克</a:t>
            </a:r>
            <a:r>
              <a:rPr lang="zh-CN" altLang="en-US" sz="800" b="1" dirty="0">
                <a:solidFill>
                  <a:srgbClr val="006399"/>
                </a:solidFill>
                <a:latin typeface="Trebuchet MS"/>
                <a:cs typeface="Trebuchet MS"/>
              </a:rPr>
              <a:t>发行首个车用盒式收音机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554979" y="4884420"/>
            <a:ext cx="822960" cy="265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37938" y="3787902"/>
            <a:ext cx="0" cy="628015"/>
          </a:xfrm>
          <a:custGeom>
            <a:avLst/>
            <a:gdLst/>
            <a:ahLst/>
            <a:cxnLst/>
            <a:rect l="l" t="t" r="r" b="b"/>
            <a:pathLst>
              <a:path h="628014">
                <a:moveTo>
                  <a:pt x="0" y="0"/>
                </a:moveTo>
                <a:lnTo>
                  <a:pt x="0" y="628015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082541" y="4380553"/>
            <a:ext cx="909319" cy="45589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215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1969</a:t>
            </a:r>
            <a:endParaRPr sz="1200" dirty="0">
              <a:latin typeface="Trebuchet MS"/>
              <a:cs typeface="Trebuchet MS"/>
            </a:endParaRPr>
          </a:p>
          <a:p>
            <a:pPr marL="20320">
              <a:lnSpc>
                <a:spcPts val="930"/>
              </a:lnSpc>
              <a:spcBef>
                <a:spcPts val="90"/>
              </a:spcBef>
            </a:pPr>
            <a:r>
              <a:rPr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JBL</a:t>
            </a:r>
            <a:r>
              <a:rPr lang="zh-CN" altLang="en-US"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助力首次伍德斯托克音乐节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416552" y="4896611"/>
            <a:ext cx="569976" cy="6827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99738" y="2772917"/>
            <a:ext cx="0" cy="948055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8055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793363" y="2212594"/>
            <a:ext cx="97409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3495" marR="5080">
              <a:lnSpc>
                <a:spcPts val="900"/>
              </a:lnSpc>
              <a:spcBef>
                <a:spcPts val="185"/>
              </a:spcBef>
            </a:pPr>
            <a:r>
              <a:rPr lang="zh-CN" altLang="en-US" sz="800" b="1" spc="15" dirty="0">
                <a:solidFill>
                  <a:srgbClr val="00A7E3"/>
                </a:solidFill>
                <a:latin typeface="Trebuchet MS"/>
                <a:cs typeface="Trebuchet MS"/>
              </a:rPr>
              <a:t>哈曼卡顿</a:t>
            </a:r>
            <a:r>
              <a:rPr sz="800" b="1" spc="15" dirty="0">
                <a:solidFill>
                  <a:srgbClr val="00A7E3"/>
                </a:solidFill>
                <a:latin typeface="Trebuchet MS"/>
                <a:cs typeface="Trebuchet MS"/>
              </a:rPr>
              <a:t>  </a:t>
            </a:r>
            <a:r>
              <a:rPr lang="zh-CN" altLang="en-US" sz="800" b="1" spc="-10" dirty="0">
                <a:solidFill>
                  <a:srgbClr val="006399"/>
                </a:solidFill>
                <a:latin typeface="Trebuchet MS"/>
                <a:cs typeface="Trebuchet MS"/>
              </a:rPr>
              <a:t>发行世界首个立体声收音机</a:t>
            </a:r>
            <a:endParaRPr lang="en-US" altLang="zh-CN" sz="800" b="1" spc="-10" dirty="0">
              <a:solidFill>
                <a:srgbClr val="006399"/>
              </a:solidFill>
              <a:latin typeface="Trebuchet MS"/>
              <a:cs typeface="Trebuchet MS"/>
            </a:endParaRPr>
          </a:p>
          <a:p>
            <a:pPr marL="23495" marR="5080">
              <a:lnSpc>
                <a:spcPts val="900"/>
              </a:lnSpc>
              <a:spcBef>
                <a:spcPts val="185"/>
              </a:spcBef>
            </a:pP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1958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843528" y="1729739"/>
            <a:ext cx="792479" cy="475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8895" y="1327403"/>
            <a:ext cx="582168" cy="876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63353" y="4895088"/>
            <a:ext cx="388378" cy="5090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76421" y="3761994"/>
            <a:ext cx="0" cy="1453515"/>
          </a:xfrm>
          <a:custGeom>
            <a:avLst/>
            <a:gdLst/>
            <a:ahLst/>
            <a:cxnLst/>
            <a:rect l="l" t="t" r="r" b="b"/>
            <a:pathLst>
              <a:path h="1453514">
                <a:moveTo>
                  <a:pt x="0" y="0"/>
                </a:moveTo>
                <a:lnTo>
                  <a:pt x="0" y="1453387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167633" y="5201158"/>
            <a:ext cx="1026160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1953</a:t>
            </a:r>
            <a:endParaRPr sz="1200" dirty="0">
              <a:latin typeface="Trebuchet MS"/>
              <a:cs typeface="Trebuchet MS"/>
            </a:endParaRPr>
          </a:p>
          <a:p>
            <a:pPr marL="24130">
              <a:lnSpc>
                <a:spcPts val="930"/>
              </a:lnSpc>
              <a:spcBef>
                <a:spcPts val="5"/>
              </a:spcBef>
            </a:pPr>
            <a:r>
              <a:rPr sz="800" b="1" spc="100" dirty="0">
                <a:solidFill>
                  <a:srgbClr val="00A7E3"/>
                </a:solidFill>
                <a:latin typeface="Trebuchet MS"/>
                <a:cs typeface="Trebuchet MS"/>
              </a:rPr>
              <a:t>AKG</a:t>
            </a:r>
            <a:r>
              <a:rPr sz="800" b="1" spc="-35" dirty="0">
                <a:solidFill>
                  <a:srgbClr val="00A7E3"/>
                </a:solidFill>
                <a:latin typeface="Trebuchet MS"/>
                <a:cs typeface="Trebuchet MS"/>
              </a:rPr>
              <a:t> </a:t>
            </a:r>
            <a:r>
              <a:rPr lang="zh-CN" altLang="en-US"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发明</a:t>
            </a:r>
            <a:endParaRPr sz="800" dirty="0">
              <a:latin typeface="Trebuchet MS"/>
              <a:cs typeface="Trebuchet MS"/>
            </a:endParaRPr>
          </a:p>
          <a:p>
            <a:pPr marL="24130">
              <a:lnSpc>
                <a:spcPts val="900"/>
              </a:lnSpc>
            </a:pPr>
            <a:r>
              <a:rPr lang="zh-CN" altLang="en-US" sz="800" b="1" spc="-10" dirty="0">
                <a:solidFill>
                  <a:srgbClr val="006399"/>
                </a:solidFill>
                <a:latin typeface="Trebuchet MS"/>
                <a:cs typeface="Trebuchet MS"/>
              </a:rPr>
              <a:t>全球第一个动态心型传声器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662427" y="1583436"/>
            <a:ext cx="687324" cy="8778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29940" y="3697223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41726" y="4493514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6634" y="0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299842" y="4380992"/>
            <a:ext cx="826135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>
              <a:lnSpc>
                <a:spcPts val="142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1953</a:t>
            </a:r>
            <a:endParaRPr sz="1200" dirty="0">
              <a:latin typeface="Trebuchet MS"/>
              <a:cs typeface="Trebuchet MS"/>
            </a:endParaRPr>
          </a:p>
          <a:p>
            <a:pPr marL="97790" marR="29209" indent="-85725">
              <a:lnSpc>
                <a:spcPts val="900"/>
              </a:lnSpc>
              <a:spcBef>
                <a:spcPts val="55"/>
              </a:spcBef>
            </a:pPr>
            <a:r>
              <a:rPr lang="zh-CN" altLang="en-US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哈曼卡顿</a:t>
            </a:r>
            <a:endParaRPr lang="en-US" altLang="zh-CN" sz="800" b="1" spc="-5">
              <a:solidFill>
                <a:srgbClr val="006399"/>
              </a:solidFill>
              <a:latin typeface="Trebuchet MS"/>
              <a:cs typeface="Trebuchet MS"/>
            </a:endParaRPr>
          </a:p>
          <a:p>
            <a:pPr marL="97790" marR="29209" indent="-85725">
              <a:lnSpc>
                <a:spcPts val="900"/>
              </a:lnSpc>
              <a:spcBef>
                <a:spcPts val="55"/>
              </a:spcBef>
            </a:pPr>
            <a:r>
              <a:rPr lang="zh-CN" altLang="en-US" sz="800" b="1" spc="-5">
                <a:solidFill>
                  <a:srgbClr val="006399"/>
                </a:solidFill>
                <a:latin typeface="Trebuchet MS"/>
                <a:cs typeface="Trebuchet MS"/>
              </a:rPr>
              <a:t>首个调频</a:t>
            </a:r>
            <a:r>
              <a:rPr lang="zh-CN" altLang="en-US" sz="800" b="1" spc="-5" dirty="0">
                <a:solidFill>
                  <a:srgbClr val="006399"/>
                </a:solidFill>
                <a:latin typeface="Trebuchet MS"/>
                <a:cs typeface="Trebuchet MS"/>
              </a:rPr>
              <a:t>协调器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250948" y="4858511"/>
            <a:ext cx="830580" cy="455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8601" y="3774185"/>
            <a:ext cx="670560" cy="367665"/>
          </a:xfrm>
          <a:custGeom>
            <a:avLst/>
            <a:gdLst/>
            <a:ahLst/>
            <a:cxnLst/>
            <a:rect l="l" t="t" r="r" b="b"/>
            <a:pathLst>
              <a:path w="670560" h="367664">
                <a:moveTo>
                  <a:pt x="670560" y="0"/>
                </a:moveTo>
                <a:lnTo>
                  <a:pt x="670560" y="367283"/>
                </a:lnTo>
                <a:lnTo>
                  <a:pt x="0" y="367283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686686" y="2466213"/>
            <a:ext cx="1685925" cy="86946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9539" algn="ctr">
              <a:lnSpc>
                <a:spcPts val="900"/>
              </a:lnSpc>
              <a:spcBef>
                <a:spcPts val="280"/>
              </a:spcBef>
            </a:pPr>
            <a:r>
              <a:rPr lang="zh-CN" altLang="en-US" sz="900" b="1" spc="-5" dirty="0">
                <a:solidFill>
                  <a:srgbClr val="00A7E3"/>
                </a:solidFill>
                <a:latin typeface="Trebuchet MS"/>
                <a:cs typeface="Trebuchet MS"/>
              </a:rPr>
              <a:t>西德尼 哈曼与伯纳德 卡顿创建哈曼卡顿</a:t>
            </a:r>
            <a:endParaRPr sz="900" dirty="0">
              <a:latin typeface="Trebuchet MS"/>
              <a:cs typeface="Trebuchet MS"/>
            </a:endParaRPr>
          </a:p>
          <a:p>
            <a:pPr marL="962660">
              <a:lnSpc>
                <a:spcPts val="1520"/>
              </a:lnSpc>
            </a:pPr>
            <a:r>
              <a:rPr sz="1400" b="1" spc="-45" dirty="0">
                <a:solidFill>
                  <a:srgbClr val="080808"/>
                </a:solidFill>
                <a:latin typeface="Trebuchet MS"/>
                <a:cs typeface="Trebuchet MS"/>
              </a:rPr>
              <a:t>1953</a:t>
            </a:r>
            <a:endParaRPr sz="1400" dirty="0">
              <a:latin typeface="Trebuchet MS"/>
              <a:cs typeface="Trebuchet MS"/>
            </a:endParaRPr>
          </a:p>
          <a:p>
            <a:pPr marR="506730" algn="r">
              <a:lnSpc>
                <a:spcPts val="894"/>
              </a:lnSpc>
            </a:pPr>
            <a:endParaRPr lang="en-US" altLang="zh-CN" sz="800" b="1" dirty="0">
              <a:solidFill>
                <a:srgbClr val="00A7E3"/>
              </a:solidFill>
              <a:latin typeface="Trebuchet MS"/>
              <a:cs typeface="Trebuchet MS"/>
            </a:endParaRPr>
          </a:p>
          <a:p>
            <a:pPr marR="506730" algn="r">
              <a:lnSpc>
                <a:spcPts val="894"/>
              </a:lnSpc>
            </a:pPr>
            <a:r>
              <a:rPr lang="zh-CN" altLang="en-US" sz="800" b="1" dirty="0">
                <a:solidFill>
                  <a:srgbClr val="00A7E3"/>
                </a:solidFill>
                <a:latin typeface="Trebuchet MS"/>
                <a:cs typeface="Trebuchet MS"/>
              </a:rPr>
              <a:t>贝克发行首个车载收音机</a:t>
            </a:r>
            <a:endParaRPr sz="800" dirty="0">
              <a:latin typeface="Trebuchet MS"/>
              <a:cs typeface="Trebuchet MS"/>
            </a:endParaRPr>
          </a:p>
          <a:p>
            <a:pPr marL="731520">
              <a:lnSpc>
                <a:spcPts val="1405"/>
              </a:lnSpc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1948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53183" y="3273552"/>
            <a:ext cx="656844" cy="2209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8605" y="323468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002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89632" y="3701796"/>
            <a:ext cx="99060" cy="100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89787" y="4007611"/>
            <a:ext cx="7613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80808"/>
                </a:solidFill>
                <a:latin typeface="Trebuchet MS"/>
                <a:cs typeface="Trebuchet MS"/>
              </a:rPr>
              <a:t>1946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JBL</a:t>
            </a:r>
            <a:r>
              <a:rPr lang="zh-CN" altLang="en-US" sz="800" b="1" spc="-10" dirty="0">
                <a:solidFill>
                  <a:srgbClr val="00A7E3"/>
                </a:solidFill>
                <a:latin typeface="Trebuchet MS"/>
                <a:cs typeface="Trebuchet MS"/>
              </a:rPr>
              <a:t>品牌创立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111995" y="1400555"/>
            <a:ext cx="699515" cy="2834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58140" y="6225540"/>
            <a:ext cx="11393805" cy="249427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175" rIns="0" bIns="0" rtlCol="0">
            <a:spAutoFit/>
          </a:bodyPr>
          <a:lstStyle/>
          <a:p>
            <a:pPr marL="64135" algn="ctr">
              <a:lnSpc>
                <a:spcPct val="100000"/>
              </a:lnSpc>
              <a:spcBef>
                <a:spcPts val="25"/>
              </a:spcBef>
            </a:pP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2022 </a:t>
            </a:r>
            <a:r>
              <a:rPr lang="zh-CN" altLang="en-US"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马克莱文森</a:t>
            </a:r>
            <a:r>
              <a:rPr lang="en-US" altLang="zh-CN"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r>
              <a:rPr lang="zh-CN" altLang="en-US"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周年纪念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Trebuchet MS"/>
                <a:cs typeface="Trebuchet MS"/>
              </a:rPr>
              <a:t>// 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2022 </a:t>
            </a:r>
            <a:r>
              <a:rPr sz="1600" b="1" spc="204" dirty="0">
                <a:solidFill>
                  <a:srgbClr val="FFFFFF"/>
                </a:solidFill>
                <a:latin typeface="Trebuchet MS"/>
                <a:cs typeface="Trebuchet MS"/>
              </a:rPr>
              <a:t>AKG</a:t>
            </a:r>
            <a:r>
              <a:rPr lang="en-US" sz="1600" b="1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altLang="zh-CN" sz="1600" b="1" spc="204" dirty="0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  <a:r>
              <a:rPr lang="zh-CN" altLang="en-US" sz="1600" b="1" spc="204" dirty="0">
                <a:solidFill>
                  <a:srgbClr val="FFFFFF"/>
                </a:solidFill>
                <a:latin typeface="Trebuchet MS"/>
                <a:cs typeface="Trebuchet MS"/>
              </a:rPr>
              <a:t>周年纪念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1281409" y="3774185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932"/>
                </a:lnTo>
              </a:path>
            </a:pathLst>
          </a:custGeom>
          <a:ln w="1905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1080495" y="4107941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080808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921745" y="5108194"/>
            <a:ext cx="7378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000" b="1" dirty="0">
                <a:solidFill>
                  <a:srgbClr val="006399"/>
                </a:solidFill>
                <a:latin typeface="Trebuchet MS"/>
                <a:cs typeface="Trebuchet MS"/>
              </a:rPr>
              <a:t>75</a:t>
            </a:r>
            <a:r>
              <a:rPr lang="zh-CN" altLang="en-US" sz="1000" b="1" dirty="0">
                <a:solidFill>
                  <a:srgbClr val="006399"/>
                </a:solidFill>
                <a:latin typeface="Trebuchet MS"/>
                <a:cs typeface="Trebuchet MS"/>
              </a:rPr>
              <a:t>周年纪念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1234928" y="3701796"/>
            <a:ext cx="100583" cy="100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91455" y="3700271"/>
            <a:ext cx="99060" cy="100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0600" y="3697223"/>
            <a:ext cx="100584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41703" y="4376928"/>
            <a:ext cx="297179" cy="2773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055095" y="4341876"/>
            <a:ext cx="446531" cy="7757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391525" y="3033471"/>
            <a:ext cx="910336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39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080808"/>
                </a:solidFill>
                <a:latin typeface="Trebuchet MS"/>
                <a:cs typeface="Trebuchet MS"/>
              </a:rPr>
              <a:t>2002</a:t>
            </a:r>
            <a:endParaRPr sz="1200" dirty="0">
              <a:latin typeface="Trebuchet MS"/>
              <a:cs typeface="Trebuchet MS"/>
            </a:endParaRPr>
          </a:p>
          <a:p>
            <a:pPr marR="8890" algn="r">
              <a:lnSpc>
                <a:spcPts val="860"/>
              </a:lnSpc>
            </a:pPr>
            <a:r>
              <a:rPr lang="zh-CN" altLang="en-US" sz="800" b="1" spc="10" dirty="0">
                <a:solidFill>
                  <a:srgbClr val="006399"/>
                </a:solidFill>
                <a:latin typeface="Trebuchet MS"/>
                <a:cs typeface="Trebuchet MS"/>
              </a:rPr>
              <a:t>三位</a:t>
            </a:r>
            <a:r>
              <a:rPr lang="en-US" altLang="zh-CN" sz="800" b="1" spc="10" dirty="0">
                <a:solidFill>
                  <a:srgbClr val="006399"/>
                </a:solidFill>
                <a:latin typeface="Trebuchet MS"/>
                <a:cs typeface="Trebuchet MS"/>
              </a:rPr>
              <a:t>JBL</a:t>
            </a:r>
            <a:r>
              <a:rPr lang="zh-CN" altLang="en-US" sz="800" b="1" spc="10" dirty="0">
                <a:solidFill>
                  <a:srgbClr val="006399"/>
                </a:solidFill>
                <a:latin typeface="Trebuchet MS"/>
                <a:cs typeface="Trebuchet MS"/>
              </a:rPr>
              <a:t>工程师荣获奥斯卡金像奖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1710161" y="6519078"/>
            <a:ext cx="18351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25"/>
              </a:lnSpc>
            </a:pPr>
            <a:r>
              <a:rPr sz="800" spc="-95" dirty="0">
                <a:solidFill>
                  <a:srgbClr val="7E7E7E"/>
                </a:solidFill>
                <a:latin typeface="Trebuchet MS"/>
                <a:cs typeface="Trebuchet MS"/>
              </a:rPr>
              <a:t>1</a:t>
            </a:r>
            <a:r>
              <a:rPr sz="1350" spc="-600" baseline="-24691" dirty="0">
                <a:solidFill>
                  <a:srgbClr val="7E7E7E"/>
                </a:solidFill>
                <a:latin typeface="Trebuchet MS"/>
                <a:cs typeface="Trebuchet MS"/>
              </a:rPr>
              <a:t>1</a:t>
            </a:r>
            <a:r>
              <a:rPr sz="800" spc="-45" dirty="0">
                <a:solidFill>
                  <a:srgbClr val="7E7E7E"/>
                </a:solidFill>
                <a:latin typeface="Trebuchet MS"/>
                <a:cs typeface="Trebuchet MS"/>
              </a:rPr>
              <a:t>0</a:t>
            </a:r>
            <a:r>
              <a:rPr sz="1350" spc="-30" baseline="-24691" dirty="0">
                <a:solidFill>
                  <a:srgbClr val="7E7E7E"/>
                </a:solidFill>
                <a:latin typeface="Trebuchet MS"/>
                <a:cs typeface="Trebuchet MS"/>
              </a:rPr>
              <a:t>0</a:t>
            </a:r>
            <a:endParaRPr sz="1350" baseline="-24691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3907" y="2491739"/>
            <a:ext cx="4948555" cy="3528060"/>
          </a:xfrm>
          <a:custGeom>
            <a:avLst/>
            <a:gdLst/>
            <a:ahLst/>
            <a:cxnLst/>
            <a:rect l="l" t="t" r="r" b="b"/>
            <a:pathLst>
              <a:path w="4948555" h="3528060">
                <a:moveTo>
                  <a:pt x="0" y="3528060"/>
                </a:moveTo>
                <a:lnTo>
                  <a:pt x="4948428" y="3528060"/>
                </a:lnTo>
                <a:lnTo>
                  <a:pt x="4948428" y="0"/>
                </a:lnTo>
                <a:lnTo>
                  <a:pt x="0" y="0"/>
                </a:lnTo>
                <a:lnTo>
                  <a:pt x="0" y="3528060"/>
                </a:lnTo>
                <a:close/>
              </a:path>
            </a:pathLst>
          </a:custGeom>
          <a:solidFill>
            <a:srgbClr val="C8F0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4011" y="2708148"/>
            <a:ext cx="89763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708148"/>
            <a:ext cx="897635" cy="1440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04731" y="2708148"/>
            <a:ext cx="897635" cy="1440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0092" y="2708148"/>
            <a:ext cx="897636" cy="1440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5452" y="2708148"/>
            <a:ext cx="897636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7447" y="4363211"/>
            <a:ext cx="897636" cy="144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9488" y="4363211"/>
            <a:ext cx="897636" cy="1440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5803" y="442722"/>
            <a:ext cx="5148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345" dirty="0">
                <a:solidFill>
                  <a:srgbClr val="006FC0"/>
                </a:solidFill>
                <a:latin typeface="Trebuchet MS"/>
                <a:cs typeface="Trebuchet MS"/>
              </a:rPr>
              <a:t>业内品牌领导者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803" y="189356"/>
            <a:ext cx="1336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spc="215" dirty="0">
                <a:solidFill>
                  <a:srgbClr val="004B76"/>
                </a:solidFill>
                <a:latin typeface="Trebuchet MS"/>
                <a:cs typeface="Trebuchet MS"/>
              </a:rPr>
              <a:t>行业地位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8532" y="4494133"/>
            <a:ext cx="911860" cy="262255"/>
          </a:xfrm>
          <a:custGeom>
            <a:avLst/>
            <a:gdLst/>
            <a:ahLst/>
            <a:cxnLst/>
            <a:rect l="l" t="t" r="r" b="b"/>
            <a:pathLst>
              <a:path w="911860" h="262254">
                <a:moveTo>
                  <a:pt x="11733" y="0"/>
                </a:moveTo>
                <a:lnTo>
                  <a:pt x="0" y="0"/>
                </a:lnTo>
                <a:lnTo>
                  <a:pt x="192" y="14889"/>
                </a:lnTo>
                <a:lnTo>
                  <a:pt x="1441" y="36651"/>
                </a:lnTo>
                <a:lnTo>
                  <a:pt x="15347" y="94165"/>
                </a:lnTo>
                <a:lnTo>
                  <a:pt x="58195" y="159289"/>
                </a:lnTo>
                <a:lnTo>
                  <a:pt x="95622" y="190564"/>
                </a:lnTo>
                <a:lnTo>
                  <a:pt x="146463" y="218772"/>
                </a:lnTo>
                <a:lnTo>
                  <a:pt x="212777" y="242257"/>
                </a:lnTo>
                <a:lnTo>
                  <a:pt x="296626" y="259362"/>
                </a:lnTo>
                <a:lnTo>
                  <a:pt x="523953" y="261629"/>
                </a:lnTo>
                <a:lnTo>
                  <a:pt x="581534" y="250380"/>
                </a:lnTo>
                <a:lnTo>
                  <a:pt x="482563" y="250380"/>
                </a:lnTo>
                <a:lnTo>
                  <a:pt x="267879" y="241491"/>
                </a:lnTo>
                <a:lnTo>
                  <a:pt x="185228" y="219703"/>
                </a:lnTo>
                <a:lnTo>
                  <a:pt x="122616" y="191852"/>
                </a:lnTo>
                <a:lnTo>
                  <a:pt x="77261" y="159997"/>
                </a:lnTo>
                <a:lnTo>
                  <a:pt x="46380" y="126196"/>
                </a:lnTo>
                <a:lnTo>
                  <a:pt x="27193" y="92505"/>
                </a:lnTo>
                <a:lnTo>
                  <a:pt x="12769" y="33685"/>
                </a:lnTo>
                <a:lnTo>
                  <a:pt x="11968" y="12672"/>
                </a:lnTo>
                <a:lnTo>
                  <a:pt x="11733" y="0"/>
                </a:lnTo>
                <a:close/>
              </a:path>
              <a:path w="911860" h="262254">
                <a:moveTo>
                  <a:pt x="911650" y="153573"/>
                </a:moveTo>
                <a:lnTo>
                  <a:pt x="891665" y="153573"/>
                </a:lnTo>
                <a:lnTo>
                  <a:pt x="833271" y="174852"/>
                </a:lnTo>
                <a:lnTo>
                  <a:pt x="683965" y="217644"/>
                </a:lnTo>
                <a:lnTo>
                  <a:pt x="482563" y="250380"/>
                </a:lnTo>
                <a:lnTo>
                  <a:pt x="581534" y="250380"/>
                </a:lnTo>
                <a:lnTo>
                  <a:pt x="720787" y="223175"/>
                </a:lnTo>
                <a:lnTo>
                  <a:pt x="859296" y="176368"/>
                </a:lnTo>
                <a:lnTo>
                  <a:pt x="911650" y="153573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172" y="4494133"/>
            <a:ext cx="670560" cy="297180"/>
          </a:xfrm>
          <a:custGeom>
            <a:avLst/>
            <a:gdLst/>
            <a:ahLst/>
            <a:cxnLst/>
            <a:rect l="l" t="t" r="r" b="b"/>
            <a:pathLst>
              <a:path w="670560" h="297179">
                <a:moveTo>
                  <a:pt x="15173" y="0"/>
                </a:moveTo>
                <a:lnTo>
                  <a:pt x="3433" y="0"/>
                </a:lnTo>
                <a:lnTo>
                  <a:pt x="0" y="31858"/>
                </a:lnTo>
                <a:lnTo>
                  <a:pt x="1050" y="106495"/>
                </a:lnTo>
                <a:lnTo>
                  <a:pt x="23611" y="192506"/>
                </a:lnTo>
                <a:lnTo>
                  <a:pt x="84709" y="258484"/>
                </a:lnTo>
                <a:lnTo>
                  <a:pt x="140637" y="282111"/>
                </a:lnTo>
                <a:lnTo>
                  <a:pt x="204506" y="295227"/>
                </a:lnTo>
                <a:lnTo>
                  <a:pt x="240349" y="297018"/>
                </a:lnTo>
                <a:lnTo>
                  <a:pt x="279295" y="295189"/>
                </a:lnTo>
                <a:lnTo>
                  <a:pt x="321716" y="289410"/>
                </a:lnTo>
                <a:lnTo>
                  <a:pt x="367985" y="279351"/>
                </a:lnTo>
                <a:lnTo>
                  <a:pt x="379848" y="275905"/>
                </a:lnTo>
                <a:lnTo>
                  <a:pt x="209845" y="275905"/>
                </a:lnTo>
                <a:lnTo>
                  <a:pt x="168066" y="271769"/>
                </a:lnTo>
                <a:lnTo>
                  <a:pt x="129267" y="262661"/>
                </a:lnTo>
                <a:lnTo>
                  <a:pt x="64133" y="226687"/>
                </a:lnTo>
                <a:lnTo>
                  <a:pt x="21500" y="162297"/>
                </a:lnTo>
                <a:lnTo>
                  <a:pt x="10826" y="117670"/>
                </a:lnTo>
                <a:lnTo>
                  <a:pt x="8423" y="63808"/>
                </a:lnTo>
                <a:lnTo>
                  <a:pt x="15173" y="0"/>
                </a:lnTo>
                <a:close/>
              </a:path>
              <a:path w="670560" h="297179">
                <a:moveTo>
                  <a:pt x="670071" y="153282"/>
                </a:moveTo>
                <a:lnTo>
                  <a:pt x="603758" y="153282"/>
                </a:lnTo>
                <a:lnTo>
                  <a:pt x="569983" y="171473"/>
                </a:lnTo>
                <a:lnTo>
                  <a:pt x="484521" y="212001"/>
                </a:lnTo>
                <a:lnTo>
                  <a:pt x="371169" y="253793"/>
                </a:lnTo>
                <a:lnTo>
                  <a:pt x="253721" y="275778"/>
                </a:lnTo>
                <a:lnTo>
                  <a:pt x="209845" y="275905"/>
                </a:lnTo>
                <a:lnTo>
                  <a:pt x="379848" y="275905"/>
                </a:lnTo>
                <a:lnTo>
                  <a:pt x="418473" y="264682"/>
                </a:lnTo>
                <a:lnTo>
                  <a:pt x="473553" y="245070"/>
                </a:lnTo>
                <a:lnTo>
                  <a:pt x="533598" y="220187"/>
                </a:lnTo>
                <a:lnTo>
                  <a:pt x="598980" y="189701"/>
                </a:lnTo>
                <a:lnTo>
                  <a:pt x="670071" y="153282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549" y="4159156"/>
            <a:ext cx="235030" cy="252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4768" y="4159443"/>
            <a:ext cx="311785" cy="252095"/>
          </a:xfrm>
          <a:custGeom>
            <a:avLst/>
            <a:gdLst/>
            <a:ahLst/>
            <a:cxnLst/>
            <a:rect l="l" t="t" r="r" b="b"/>
            <a:pathLst>
              <a:path w="311785" h="252095">
                <a:moveTo>
                  <a:pt x="52225" y="0"/>
                </a:moveTo>
                <a:lnTo>
                  <a:pt x="0" y="0"/>
                </a:lnTo>
                <a:lnTo>
                  <a:pt x="0" y="251752"/>
                </a:lnTo>
                <a:lnTo>
                  <a:pt x="26971" y="251752"/>
                </a:lnTo>
                <a:lnTo>
                  <a:pt x="26971" y="56561"/>
                </a:lnTo>
                <a:lnTo>
                  <a:pt x="84093" y="56561"/>
                </a:lnTo>
                <a:lnTo>
                  <a:pt x="52225" y="0"/>
                </a:lnTo>
                <a:close/>
              </a:path>
              <a:path w="311785" h="252095">
                <a:moveTo>
                  <a:pt x="84093" y="56561"/>
                </a:moveTo>
                <a:lnTo>
                  <a:pt x="26971" y="56561"/>
                </a:lnTo>
                <a:lnTo>
                  <a:pt x="137607" y="251752"/>
                </a:lnTo>
                <a:lnTo>
                  <a:pt x="151408" y="251752"/>
                </a:lnTo>
                <a:lnTo>
                  <a:pt x="187729" y="186401"/>
                </a:lnTo>
                <a:lnTo>
                  <a:pt x="157249" y="186401"/>
                </a:lnTo>
                <a:lnTo>
                  <a:pt x="84093" y="56561"/>
                </a:lnTo>
                <a:close/>
              </a:path>
              <a:path w="311785" h="252095">
                <a:moveTo>
                  <a:pt x="311578" y="58048"/>
                </a:moveTo>
                <a:lnTo>
                  <a:pt x="259066" y="58048"/>
                </a:lnTo>
                <a:lnTo>
                  <a:pt x="259066" y="224495"/>
                </a:lnTo>
                <a:lnTo>
                  <a:pt x="258894" y="229425"/>
                </a:lnTo>
                <a:lnTo>
                  <a:pt x="281685" y="250580"/>
                </a:lnTo>
                <a:lnTo>
                  <a:pt x="285064" y="251140"/>
                </a:lnTo>
                <a:lnTo>
                  <a:pt x="288500" y="251432"/>
                </a:lnTo>
                <a:lnTo>
                  <a:pt x="291936" y="251461"/>
                </a:lnTo>
                <a:lnTo>
                  <a:pt x="311578" y="251461"/>
                </a:lnTo>
                <a:lnTo>
                  <a:pt x="311578" y="58048"/>
                </a:lnTo>
                <a:close/>
              </a:path>
              <a:path w="311785" h="252095">
                <a:moveTo>
                  <a:pt x="311578" y="0"/>
                </a:moveTo>
                <a:lnTo>
                  <a:pt x="260268" y="0"/>
                </a:lnTo>
                <a:lnTo>
                  <a:pt x="157249" y="186401"/>
                </a:lnTo>
                <a:lnTo>
                  <a:pt x="187729" y="186401"/>
                </a:lnTo>
                <a:lnTo>
                  <a:pt x="259066" y="58048"/>
                </a:lnTo>
                <a:lnTo>
                  <a:pt x="311578" y="58048"/>
                </a:lnTo>
                <a:lnTo>
                  <a:pt x="311578" y="0"/>
                </a:lnTo>
                <a:close/>
              </a:path>
            </a:pathLst>
          </a:custGeom>
          <a:solidFill>
            <a:srgbClr val="006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4792" y="4153895"/>
            <a:ext cx="282575" cy="257810"/>
          </a:xfrm>
          <a:custGeom>
            <a:avLst/>
            <a:gdLst/>
            <a:ahLst/>
            <a:cxnLst/>
            <a:rect l="l" t="t" r="r" b="b"/>
            <a:pathLst>
              <a:path w="282575" h="257810">
                <a:moveTo>
                  <a:pt x="184416" y="66804"/>
                </a:moveTo>
                <a:lnTo>
                  <a:pt x="130563" y="66804"/>
                </a:lnTo>
                <a:lnTo>
                  <a:pt x="217377" y="237077"/>
                </a:lnTo>
                <a:lnTo>
                  <a:pt x="220126" y="243208"/>
                </a:lnTo>
                <a:lnTo>
                  <a:pt x="224535" y="248470"/>
                </a:lnTo>
                <a:lnTo>
                  <a:pt x="230032" y="252319"/>
                </a:lnTo>
                <a:lnTo>
                  <a:pt x="235988" y="255716"/>
                </a:lnTo>
                <a:lnTo>
                  <a:pt x="242803" y="257346"/>
                </a:lnTo>
                <a:lnTo>
                  <a:pt x="249674" y="257008"/>
                </a:lnTo>
                <a:lnTo>
                  <a:pt x="281822" y="257008"/>
                </a:lnTo>
                <a:lnTo>
                  <a:pt x="184416" y="66804"/>
                </a:lnTo>
                <a:close/>
              </a:path>
              <a:path w="282575" h="257810">
                <a:moveTo>
                  <a:pt x="150205" y="0"/>
                </a:moveTo>
                <a:lnTo>
                  <a:pt x="134973" y="0"/>
                </a:lnTo>
                <a:lnTo>
                  <a:pt x="0" y="257300"/>
                </a:lnTo>
                <a:lnTo>
                  <a:pt x="30808" y="257300"/>
                </a:lnTo>
                <a:lnTo>
                  <a:pt x="72726" y="177296"/>
                </a:lnTo>
                <a:lnTo>
                  <a:pt x="168415" y="177296"/>
                </a:lnTo>
                <a:lnTo>
                  <a:pt x="155187" y="151503"/>
                </a:lnTo>
                <a:lnTo>
                  <a:pt x="86240" y="151503"/>
                </a:lnTo>
                <a:lnTo>
                  <a:pt x="130563" y="66804"/>
                </a:lnTo>
                <a:lnTo>
                  <a:pt x="184416" y="66804"/>
                </a:lnTo>
                <a:lnTo>
                  <a:pt x="150205" y="0"/>
                </a:lnTo>
                <a:close/>
              </a:path>
              <a:path w="282575" h="257810">
                <a:moveTo>
                  <a:pt x="281972" y="257008"/>
                </a:moveTo>
                <a:lnTo>
                  <a:pt x="281822" y="257008"/>
                </a:lnTo>
                <a:lnTo>
                  <a:pt x="281972" y="257300"/>
                </a:lnTo>
                <a:lnTo>
                  <a:pt x="281972" y="257008"/>
                </a:lnTo>
                <a:close/>
              </a:path>
            </a:pathLst>
          </a:custGeom>
          <a:solidFill>
            <a:srgbClr val="006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5153" y="4159157"/>
            <a:ext cx="239138" cy="252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885" y="3720596"/>
            <a:ext cx="1148715" cy="338455"/>
          </a:xfrm>
          <a:custGeom>
            <a:avLst/>
            <a:gdLst/>
            <a:ahLst/>
            <a:cxnLst/>
            <a:rect l="l" t="t" r="r" b="b"/>
            <a:pathLst>
              <a:path w="1148714" h="338454">
                <a:moveTo>
                  <a:pt x="744815" y="0"/>
                </a:moveTo>
                <a:lnTo>
                  <a:pt x="699261" y="2419"/>
                </a:lnTo>
                <a:lnTo>
                  <a:pt x="651687" y="8409"/>
                </a:lnTo>
                <a:lnTo>
                  <a:pt x="602423" y="17816"/>
                </a:lnTo>
                <a:lnTo>
                  <a:pt x="551802" y="30491"/>
                </a:lnTo>
                <a:lnTo>
                  <a:pt x="500154" y="46281"/>
                </a:lnTo>
                <a:lnTo>
                  <a:pt x="447810" y="65035"/>
                </a:lnTo>
                <a:lnTo>
                  <a:pt x="395100" y="86601"/>
                </a:lnTo>
                <a:lnTo>
                  <a:pt x="342356" y="110829"/>
                </a:lnTo>
                <a:lnTo>
                  <a:pt x="289909" y="137566"/>
                </a:lnTo>
                <a:lnTo>
                  <a:pt x="245821" y="162182"/>
                </a:lnTo>
                <a:lnTo>
                  <a:pt x="202570" y="188171"/>
                </a:lnTo>
                <a:lnTo>
                  <a:pt x="160187" y="215513"/>
                </a:lnTo>
                <a:lnTo>
                  <a:pt x="118706" y="244189"/>
                </a:lnTo>
                <a:lnTo>
                  <a:pt x="78160" y="274179"/>
                </a:lnTo>
                <a:lnTo>
                  <a:pt x="38580" y="305462"/>
                </a:lnTo>
                <a:lnTo>
                  <a:pt x="0" y="338019"/>
                </a:lnTo>
                <a:lnTo>
                  <a:pt x="29926" y="338019"/>
                </a:lnTo>
                <a:lnTo>
                  <a:pt x="29926" y="337733"/>
                </a:lnTo>
                <a:lnTo>
                  <a:pt x="40228" y="331980"/>
                </a:lnTo>
                <a:lnTo>
                  <a:pt x="66344" y="317874"/>
                </a:lnTo>
                <a:lnTo>
                  <a:pt x="92321" y="304620"/>
                </a:lnTo>
                <a:lnTo>
                  <a:pt x="71300" y="304620"/>
                </a:lnTo>
                <a:lnTo>
                  <a:pt x="113692" y="273790"/>
                </a:lnTo>
                <a:lnTo>
                  <a:pt x="157110" y="244455"/>
                </a:lnTo>
                <a:lnTo>
                  <a:pt x="201513" y="216645"/>
                </a:lnTo>
                <a:lnTo>
                  <a:pt x="246861" y="190385"/>
                </a:lnTo>
                <a:lnTo>
                  <a:pt x="293115" y="165704"/>
                </a:lnTo>
                <a:lnTo>
                  <a:pt x="349454" y="138646"/>
                </a:lnTo>
                <a:lnTo>
                  <a:pt x="405775" y="114732"/>
                </a:lnTo>
                <a:lnTo>
                  <a:pt x="461611" y="94157"/>
                </a:lnTo>
                <a:lnTo>
                  <a:pt x="516493" y="77112"/>
                </a:lnTo>
                <a:lnTo>
                  <a:pt x="569953" y="63789"/>
                </a:lnTo>
                <a:lnTo>
                  <a:pt x="621522" y="54383"/>
                </a:lnTo>
                <a:lnTo>
                  <a:pt x="670733" y="49084"/>
                </a:lnTo>
                <a:lnTo>
                  <a:pt x="717117" y="48086"/>
                </a:lnTo>
                <a:lnTo>
                  <a:pt x="932181" y="48086"/>
                </a:lnTo>
                <a:lnTo>
                  <a:pt x="930702" y="46748"/>
                </a:lnTo>
                <a:lnTo>
                  <a:pt x="900212" y="29047"/>
                </a:lnTo>
                <a:lnTo>
                  <a:pt x="866048" y="15673"/>
                </a:lnTo>
                <a:lnTo>
                  <a:pt x="828539" y="6475"/>
                </a:lnTo>
                <a:lnTo>
                  <a:pt x="788018" y="1301"/>
                </a:lnTo>
                <a:lnTo>
                  <a:pt x="744815" y="0"/>
                </a:lnTo>
                <a:close/>
              </a:path>
              <a:path w="1148714" h="338454">
                <a:moveTo>
                  <a:pt x="863172" y="166259"/>
                </a:moveTo>
                <a:lnTo>
                  <a:pt x="696784" y="166259"/>
                </a:lnTo>
                <a:lnTo>
                  <a:pt x="753025" y="168104"/>
                </a:lnTo>
                <a:lnTo>
                  <a:pt x="810034" y="173409"/>
                </a:lnTo>
                <a:lnTo>
                  <a:pt x="866622" y="182850"/>
                </a:lnTo>
                <a:lnTo>
                  <a:pt x="921597" y="197102"/>
                </a:lnTo>
                <a:lnTo>
                  <a:pt x="921277" y="221459"/>
                </a:lnTo>
                <a:lnTo>
                  <a:pt x="921150" y="229586"/>
                </a:lnTo>
                <a:lnTo>
                  <a:pt x="915613" y="263936"/>
                </a:lnTo>
                <a:lnTo>
                  <a:pt x="905202" y="300230"/>
                </a:lnTo>
                <a:lnTo>
                  <a:pt x="890216" y="338019"/>
                </a:lnTo>
                <a:lnTo>
                  <a:pt x="963859" y="338019"/>
                </a:lnTo>
                <a:lnTo>
                  <a:pt x="976397" y="309914"/>
                </a:lnTo>
                <a:lnTo>
                  <a:pt x="986643" y="282387"/>
                </a:lnTo>
                <a:lnTo>
                  <a:pt x="994516" y="255568"/>
                </a:lnTo>
                <a:lnTo>
                  <a:pt x="999936" y="229586"/>
                </a:lnTo>
                <a:lnTo>
                  <a:pt x="1043694" y="229586"/>
                </a:lnTo>
                <a:lnTo>
                  <a:pt x="1030094" y="221459"/>
                </a:lnTo>
                <a:lnTo>
                  <a:pt x="1002627" y="207911"/>
                </a:lnTo>
                <a:lnTo>
                  <a:pt x="1001981" y="178629"/>
                </a:lnTo>
                <a:lnTo>
                  <a:pt x="919536" y="178629"/>
                </a:lnTo>
                <a:lnTo>
                  <a:pt x="886292" y="170704"/>
                </a:lnTo>
                <a:lnTo>
                  <a:pt x="863172" y="166259"/>
                </a:lnTo>
                <a:close/>
              </a:path>
              <a:path w="1148714" h="338454">
                <a:moveTo>
                  <a:pt x="1043694" y="229586"/>
                </a:moveTo>
                <a:lnTo>
                  <a:pt x="999936" y="229586"/>
                </a:lnTo>
                <a:lnTo>
                  <a:pt x="1020280" y="241341"/>
                </a:lnTo>
                <a:lnTo>
                  <a:pt x="1039685" y="254528"/>
                </a:lnTo>
                <a:lnTo>
                  <a:pt x="1075353" y="285004"/>
                </a:lnTo>
                <a:lnTo>
                  <a:pt x="1103163" y="319211"/>
                </a:lnTo>
                <a:lnTo>
                  <a:pt x="1115553" y="338019"/>
                </a:lnTo>
                <a:lnTo>
                  <a:pt x="1148137" y="338019"/>
                </a:lnTo>
                <a:lnTo>
                  <a:pt x="1128452" y="304977"/>
                </a:lnTo>
                <a:lnTo>
                  <a:pt x="1103528" y="275624"/>
                </a:lnTo>
                <a:lnTo>
                  <a:pt x="1056363" y="237157"/>
                </a:lnTo>
                <a:lnTo>
                  <a:pt x="1043694" y="229586"/>
                </a:lnTo>
                <a:close/>
              </a:path>
              <a:path w="1148714" h="338454">
                <a:moveTo>
                  <a:pt x="681374" y="152640"/>
                </a:moveTo>
                <a:lnTo>
                  <a:pt x="629218" y="154623"/>
                </a:lnTo>
                <a:lnTo>
                  <a:pt x="578234" y="158499"/>
                </a:lnTo>
                <a:lnTo>
                  <a:pt x="529493" y="163920"/>
                </a:lnTo>
                <a:lnTo>
                  <a:pt x="484069" y="170537"/>
                </a:lnTo>
                <a:lnTo>
                  <a:pt x="443035" y="178000"/>
                </a:lnTo>
                <a:lnTo>
                  <a:pt x="388922" y="189871"/>
                </a:lnTo>
                <a:lnTo>
                  <a:pt x="335990" y="203236"/>
                </a:lnTo>
                <a:lnTo>
                  <a:pt x="284196" y="218176"/>
                </a:lnTo>
                <a:lnTo>
                  <a:pt x="233501" y="234775"/>
                </a:lnTo>
                <a:lnTo>
                  <a:pt x="183861" y="253116"/>
                </a:lnTo>
                <a:lnTo>
                  <a:pt x="135236" y="273279"/>
                </a:lnTo>
                <a:lnTo>
                  <a:pt x="86987" y="296377"/>
                </a:lnTo>
                <a:lnTo>
                  <a:pt x="71300" y="304620"/>
                </a:lnTo>
                <a:lnTo>
                  <a:pt x="92321" y="304620"/>
                </a:lnTo>
                <a:lnTo>
                  <a:pt x="101095" y="300143"/>
                </a:lnTo>
                <a:lnTo>
                  <a:pt x="137298" y="283517"/>
                </a:lnTo>
                <a:lnTo>
                  <a:pt x="192832" y="261113"/>
                </a:lnTo>
                <a:lnTo>
                  <a:pt x="246271" y="241774"/>
                </a:lnTo>
                <a:lnTo>
                  <a:pt x="297768" y="225247"/>
                </a:lnTo>
                <a:lnTo>
                  <a:pt x="347481" y="211279"/>
                </a:lnTo>
                <a:lnTo>
                  <a:pt x="395565" y="199617"/>
                </a:lnTo>
                <a:lnTo>
                  <a:pt x="442176" y="190010"/>
                </a:lnTo>
                <a:lnTo>
                  <a:pt x="503327" y="179965"/>
                </a:lnTo>
                <a:lnTo>
                  <a:pt x="544584" y="174727"/>
                </a:lnTo>
                <a:lnTo>
                  <a:pt x="591372" y="170246"/>
                </a:lnTo>
                <a:lnTo>
                  <a:pt x="642503" y="167198"/>
                </a:lnTo>
                <a:lnTo>
                  <a:pt x="696784" y="166259"/>
                </a:lnTo>
                <a:lnTo>
                  <a:pt x="863172" y="166259"/>
                </a:lnTo>
                <a:lnTo>
                  <a:pt x="852736" y="164253"/>
                </a:lnTo>
                <a:lnTo>
                  <a:pt x="818923" y="159271"/>
                </a:lnTo>
                <a:lnTo>
                  <a:pt x="784906" y="155753"/>
                </a:lnTo>
                <a:lnTo>
                  <a:pt x="733627" y="152901"/>
                </a:lnTo>
                <a:lnTo>
                  <a:pt x="681374" y="152640"/>
                </a:lnTo>
                <a:close/>
              </a:path>
              <a:path w="1148714" h="338454">
                <a:moveTo>
                  <a:pt x="932181" y="48086"/>
                </a:moveTo>
                <a:lnTo>
                  <a:pt x="717117" y="48086"/>
                </a:lnTo>
                <a:lnTo>
                  <a:pt x="760206" y="51582"/>
                </a:lnTo>
                <a:lnTo>
                  <a:pt x="799532" y="59764"/>
                </a:lnTo>
                <a:lnTo>
                  <a:pt x="865020" y="90956"/>
                </a:lnTo>
                <a:lnTo>
                  <a:pt x="900889" y="129452"/>
                </a:lnTo>
                <a:lnTo>
                  <a:pt x="919536" y="178629"/>
                </a:lnTo>
                <a:lnTo>
                  <a:pt x="1001981" y="178629"/>
                </a:lnTo>
                <a:lnTo>
                  <a:pt x="1001576" y="160226"/>
                </a:lnTo>
                <a:lnTo>
                  <a:pt x="989664" y="116992"/>
                </a:lnTo>
                <a:lnTo>
                  <a:pt x="966252" y="78926"/>
                </a:lnTo>
                <a:lnTo>
                  <a:pt x="932181" y="48086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165" y="4153895"/>
            <a:ext cx="281940" cy="258445"/>
          </a:xfrm>
          <a:custGeom>
            <a:avLst/>
            <a:gdLst/>
            <a:ahLst/>
            <a:cxnLst/>
            <a:rect l="l" t="t" r="r" b="b"/>
            <a:pathLst>
              <a:path w="281940" h="258445">
                <a:moveTo>
                  <a:pt x="184684" y="67095"/>
                </a:moveTo>
                <a:lnTo>
                  <a:pt x="130569" y="67095"/>
                </a:lnTo>
                <a:lnTo>
                  <a:pt x="173701" y="151800"/>
                </a:lnTo>
                <a:lnTo>
                  <a:pt x="104456" y="151800"/>
                </a:lnTo>
                <a:lnTo>
                  <a:pt x="90959" y="177588"/>
                </a:lnTo>
                <a:lnTo>
                  <a:pt x="186906" y="177588"/>
                </a:lnTo>
                <a:lnTo>
                  <a:pt x="217125" y="237666"/>
                </a:lnTo>
                <a:lnTo>
                  <a:pt x="242533" y="257929"/>
                </a:lnTo>
                <a:lnTo>
                  <a:pt x="249405" y="257592"/>
                </a:lnTo>
                <a:lnTo>
                  <a:pt x="281680" y="257592"/>
                </a:lnTo>
                <a:lnTo>
                  <a:pt x="184684" y="67095"/>
                </a:lnTo>
                <a:close/>
              </a:path>
              <a:path w="281940" h="258445">
                <a:moveTo>
                  <a:pt x="150520" y="0"/>
                </a:moveTo>
                <a:lnTo>
                  <a:pt x="134973" y="0"/>
                </a:lnTo>
                <a:lnTo>
                  <a:pt x="0" y="257300"/>
                </a:lnTo>
                <a:lnTo>
                  <a:pt x="30808" y="257300"/>
                </a:lnTo>
                <a:lnTo>
                  <a:pt x="130569" y="67095"/>
                </a:lnTo>
                <a:lnTo>
                  <a:pt x="184684" y="67095"/>
                </a:lnTo>
                <a:lnTo>
                  <a:pt x="150520" y="0"/>
                </a:lnTo>
                <a:close/>
              </a:path>
            </a:pathLst>
          </a:custGeom>
          <a:solidFill>
            <a:srgbClr val="006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1020" y="4159443"/>
            <a:ext cx="236503" cy="251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0862" y="4495889"/>
            <a:ext cx="67515" cy="70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6122" y="4495271"/>
            <a:ext cx="230319" cy="715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7859" y="4495889"/>
            <a:ext cx="256718" cy="70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1211" y="4494133"/>
            <a:ext cx="51435" cy="75565"/>
          </a:xfrm>
          <a:custGeom>
            <a:avLst/>
            <a:gdLst/>
            <a:ahLst/>
            <a:cxnLst/>
            <a:rect l="l" t="t" r="r" b="b"/>
            <a:pathLst>
              <a:path w="51434" h="75564">
                <a:moveTo>
                  <a:pt x="18782" y="49235"/>
                </a:moveTo>
                <a:lnTo>
                  <a:pt x="0" y="49235"/>
                </a:lnTo>
                <a:lnTo>
                  <a:pt x="0" y="54514"/>
                </a:lnTo>
                <a:lnTo>
                  <a:pt x="2130" y="64395"/>
                </a:lnTo>
                <a:lnTo>
                  <a:pt x="7809" y="70705"/>
                </a:lnTo>
                <a:lnTo>
                  <a:pt x="15968" y="74048"/>
                </a:lnTo>
                <a:lnTo>
                  <a:pt x="25540" y="75028"/>
                </a:lnTo>
                <a:lnTo>
                  <a:pt x="34497" y="74157"/>
                </a:lnTo>
                <a:lnTo>
                  <a:pt x="42053" y="71363"/>
                </a:lnTo>
                <a:lnTo>
                  <a:pt x="47580" y="66371"/>
                </a:lnTo>
                <a:lnTo>
                  <a:pt x="48891" y="62961"/>
                </a:lnTo>
                <a:lnTo>
                  <a:pt x="28976" y="62961"/>
                </a:lnTo>
                <a:lnTo>
                  <a:pt x="27032" y="62629"/>
                </a:lnTo>
                <a:lnTo>
                  <a:pt x="23993" y="62629"/>
                </a:lnTo>
                <a:lnTo>
                  <a:pt x="22161" y="62034"/>
                </a:lnTo>
                <a:lnTo>
                  <a:pt x="20844" y="60799"/>
                </a:lnTo>
                <a:lnTo>
                  <a:pt x="19470" y="59563"/>
                </a:lnTo>
                <a:lnTo>
                  <a:pt x="18725" y="57802"/>
                </a:lnTo>
                <a:lnTo>
                  <a:pt x="18782" y="49235"/>
                </a:lnTo>
                <a:close/>
              </a:path>
              <a:path w="51434" h="75564">
                <a:moveTo>
                  <a:pt x="25540" y="0"/>
                </a:moveTo>
                <a:lnTo>
                  <a:pt x="343" y="21846"/>
                </a:lnTo>
                <a:lnTo>
                  <a:pt x="1145" y="24912"/>
                </a:lnTo>
                <a:lnTo>
                  <a:pt x="6814" y="33997"/>
                </a:lnTo>
                <a:lnTo>
                  <a:pt x="16649" y="40663"/>
                </a:lnTo>
                <a:lnTo>
                  <a:pt x="26592" y="46342"/>
                </a:lnTo>
                <a:lnTo>
                  <a:pt x="32583" y="52460"/>
                </a:lnTo>
                <a:lnTo>
                  <a:pt x="33156" y="54170"/>
                </a:lnTo>
                <a:lnTo>
                  <a:pt x="33156" y="56023"/>
                </a:lnTo>
                <a:lnTo>
                  <a:pt x="32571" y="57802"/>
                </a:lnTo>
                <a:lnTo>
                  <a:pt x="31953" y="60873"/>
                </a:lnTo>
                <a:lnTo>
                  <a:pt x="28976" y="62961"/>
                </a:lnTo>
                <a:lnTo>
                  <a:pt x="48891" y="62961"/>
                </a:lnTo>
                <a:lnTo>
                  <a:pt x="50450" y="58906"/>
                </a:lnTo>
                <a:lnTo>
                  <a:pt x="51080" y="55125"/>
                </a:lnTo>
                <a:lnTo>
                  <a:pt x="51080" y="51259"/>
                </a:lnTo>
                <a:lnTo>
                  <a:pt x="50450" y="47479"/>
                </a:lnTo>
                <a:lnTo>
                  <a:pt x="44560" y="38190"/>
                </a:lnTo>
                <a:lnTo>
                  <a:pt x="34294" y="31431"/>
                </a:lnTo>
                <a:lnTo>
                  <a:pt x="24189" y="25882"/>
                </a:lnTo>
                <a:lnTo>
                  <a:pt x="18782" y="20222"/>
                </a:lnTo>
                <a:lnTo>
                  <a:pt x="18496" y="18970"/>
                </a:lnTo>
                <a:lnTo>
                  <a:pt x="18514" y="17586"/>
                </a:lnTo>
                <a:lnTo>
                  <a:pt x="18783" y="16407"/>
                </a:lnTo>
                <a:lnTo>
                  <a:pt x="19355" y="13405"/>
                </a:lnTo>
                <a:lnTo>
                  <a:pt x="22161" y="11358"/>
                </a:lnTo>
                <a:lnTo>
                  <a:pt x="47736" y="11358"/>
                </a:lnTo>
                <a:lnTo>
                  <a:pt x="46992" y="8408"/>
                </a:lnTo>
                <a:lnTo>
                  <a:pt x="41159" y="3077"/>
                </a:lnTo>
                <a:lnTo>
                  <a:pt x="33456" y="604"/>
                </a:lnTo>
                <a:lnTo>
                  <a:pt x="25540" y="0"/>
                </a:lnTo>
                <a:close/>
              </a:path>
              <a:path w="51434" h="75564">
                <a:moveTo>
                  <a:pt x="25826" y="62423"/>
                </a:moveTo>
                <a:lnTo>
                  <a:pt x="23993" y="62629"/>
                </a:lnTo>
                <a:lnTo>
                  <a:pt x="27032" y="62629"/>
                </a:lnTo>
                <a:lnTo>
                  <a:pt x="25826" y="62423"/>
                </a:lnTo>
                <a:close/>
              </a:path>
              <a:path w="51434" h="75564">
                <a:moveTo>
                  <a:pt x="47780" y="11535"/>
                </a:moveTo>
                <a:lnTo>
                  <a:pt x="26971" y="11535"/>
                </a:lnTo>
                <a:lnTo>
                  <a:pt x="28746" y="12158"/>
                </a:lnTo>
                <a:lnTo>
                  <a:pt x="31266" y="14663"/>
                </a:lnTo>
                <a:lnTo>
                  <a:pt x="31839" y="16407"/>
                </a:lnTo>
                <a:lnTo>
                  <a:pt x="31724" y="17586"/>
                </a:lnTo>
                <a:lnTo>
                  <a:pt x="31667" y="22567"/>
                </a:lnTo>
                <a:lnTo>
                  <a:pt x="49305" y="22567"/>
                </a:lnTo>
                <a:lnTo>
                  <a:pt x="49305" y="17586"/>
                </a:lnTo>
                <a:lnTo>
                  <a:pt x="47780" y="11535"/>
                </a:lnTo>
                <a:close/>
              </a:path>
              <a:path w="51434" h="75564">
                <a:moveTo>
                  <a:pt x="47736" y="11358"/>
                </a:moveTo>
                <a:lnTo>
                  <a:pt x="22161" y="11358"/>
                </a:lnTo>
                <a:lnTo>
                  <a:pt x="25196" y="11724"/>
                </a:lnTo>
                <a:lnTo>
                  <a:pt x="26971" y="11535"/>
                </a:lnTo>
                <a:lnTo>
                  <a:pt x="47780" y="11535"/>
                </a:lnTo>
                <a:lnTo>
                  <a:pt x="47736" y="11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9755" y="4494425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29">
                <a:moveTo>
                  <a:pt x="18782" y="49235"/>
                </a:moveTo>
                <a:lnTo>
                  <a:pt x="0" y="49235"/>
                </a:lnTo>
                <a:lnTo>
                  <a:pt x="0" y="54514"/>
                </a:lnTo>
                <a:lnTo>
                  <a:pt x="2125" y="64226"/>
                </a:lnTo>
                <a:lnTo>
                  <a:pt x="7773" y="70450"/>
                </a:lnTo>
                <a:lnTo>
                  <a:pt x="15848" y="73761"/>
                </a:lnTo>
                <a:lnTo>
                  <a:pt x="25253" y="74736"/>
                </a:lnTo>
                <a:lnTo>
                  <a:pt x="34295" y="73870"/>
                </a:lnTo>
                <a:lnTo>
                  <a:pt x="41753" y="71109"/>
                </a:lnTo>
                <a:lnTo>
                  <a:pt x="47117" y="66205"/>
                </a:lnTo>
                <a:lnTo>
                  <a:pt x="48455" y="62669"/>
                </a:lnTo>
                <a:lnTo>
                  <a:pt x="28976" y="62669"/>
                </a:lnTo>
                <a:lnTo>
                  <a:pt x="25826" y="62131"/>
                </a:lnTo>
                <a:lnTo>
                  <a:pt x="21417" y="62131"/>
                </a:lnTo>
                <a:lnTo>
                  <a:pt x="18782" y="59792"/>
                </a:lnTo>
                <a:lnTo>
                  <a:pt x="18782" y="49235"/>
                </a:lnTo>
                <a:close/>
              </a:path>
              <a:path w="50800" h="74929">
                <a:moveTo>
                  <a:pt x="25253" y="0"/>
                </a:moveTo>
                <a:lnTo>
                  <a:pt x="343" y="21852"/>
                </a:lnTo>
                <a:lnTo>
                  <a:pt x="1202" y="24912"/>
                </a:lnTo>
                <a:lnTo>
                  <a:pt x="6967" y="33828"/>
                </a:lnTo>
                <a:lnTo>
                  <a:pt x="16785" y="40408"/>
                </a:lnTo>
                <a:lnTo>
                  <a:pt x="26657" y="46054"/>
                </a:lnTo>
                <a:lnTo>
                  <a:pt x="32583" y="52169"/>
                </a:lnTo>
                <a:lnTo>
                  <a:pt x="33041" y="53902"/>
                </a:lnTo>
                <a:lnTo>
                  <a:pt x="33041" y="55709"/>
                </a:lnTo>
                <a:lnTo>
                  <a:pt x="32583" y="57447"/>
                </a:lnTo>
                <a:lnTo>
                  <a:pt x="32011" y="60581"/>
                </a:lnTo>
                <a:lnTo>
                  <a:pt x="28976" y="62669"/>
                </a:lnTo>
                <a:lnTo>
                  <a:pt x="48455" y="62669"/>
                </a:lnTo>
                <a:lnTo>
                  <a:pt x="49877" y="58912"/>
                </a:lnTo>
                <a:lnTo>
                  <a:pt x="50410" y="55709"/>
                </a:lnTo>
                <a:lnTo>
                  <a:pt x="50507" y="51259"/>
                </a:lnTo>
                <a:lnTo>
                  <a:pt x="49877" y="47479"/>
                </a:lnTo>
                <a:lnTo>
                  <a:pt x="44032" y="38198"/>
                </a:lnTo>
                <a:lnTo>
                  <a:pt x="33865" y="31471"/>
                </a:lnTo>
                <a:lnTo>
                  <a:pt x="23858" y="26008"/>
                </a:lnTo>
                <a:lnTo>
                  <a:pt x="18496" y="20519"/>
                </a:lnTo>
                <a:lnTo>
                  <a:pt x="18210" y="19364"/>
                </a:lnTo>
                <a:lnTo>
                  <a:pt x="18210" y="18152"/>
                </a:lnTo>
                <a:lnTo>
                  <a:pt x="18497" y="16997"/>
                </a:lnTo>
                <a:lnTo>
                  <a:pt x="19069" y="13988"/>
                </a:lnTo>
                <a:lnTo>
                  <a:pt x="21875" y="11947"/>
                </a:lnTo>
                <a:lnTo>
                  <a:pt x="47339" y="11947"/>
                </a:lnTo>
                <a:lnTo>
                  <a:pt x="46465" y="8408"/>
                </a:lnTo>
                <a:lnTo>
                  <a:pt x="40729" y="3077"/>
                </a:lnTo>
                <a:lnTo>
                  <a:pt x="33125" y="604"/>
                </a:lnTo>
                <a:lnTo>
                  <a:pt x="25253" y="0"/>
                </a:lnTo>
                <a:close/>
              </a:path>
              <a:path w="50800" h="74929">
                <a:moveTo>
                  <a:pt x="47383" y="12124"/>
                </a:moveTo>
                <a:lnTo>
                  <a:pt x="26742" y="12124"/>
                </a:lnTo>
                <a:lnTo>
                  <a:pt x="28460" y="12742"/>
                </a:lnTo>
                <a:lnTo>
                  <a:pt x="30980" y="15247"/>
                </a:lnTo>
                <a:lnTo>
                  <a:pt x="31610" y="16997"/>
                </a:lnTo>
                <a:lnTo>
                  <a:pt x="31552" y="17586"/>
                </a:lnTo>
                <a:lnTo>
                  <a:pt x="31438" y="23156"/>
                </a:lnTo>
                <a:lnTo>
                  <a:pt x="48732" y="23156"/>
                </a:lnTo>
                <a:lnTo>
                  <a:pt x="48732" y="17586"/>
                </a:lnTo>
                <a:lnTo>
                  <a:pt x="47383" y="12124"/>
                </a:lnTo>
                <a:close/>
              </a:path>
              <a:path w="50800" h="74929">
                <a:moveTo>
                  <a:pt x="47339" y="11947"/>
                </a:moveTo>
                <a:lnTo>
                  <a:pt x="21875" y="11947"/>
                </a:lnTo>
                <a:lnTo>
                  <a:pt x="24967" y="12313"/>
                </a:lnTo>
                <a:lnTo>
                  <a:pt x="26742" y="12124"/>
                </a:lnTo>
                <a:lnTo>
                  <a:pt x="47383" y="12124"/>
                </a:lnTo>
                <a:lnTo>
                  <a:pt x="47339" y="11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5645" y="4496186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26112" y="0"/>
                </a:moveTo>
                <a:lnTo>
                  <a:pt x="0" y="0"/>
                </a:lnTo>
                <a:lnTo>
                  <a:pt x="0" y="69457"/>
                </a:lnTo>
                <a:lnTo>
                  <a:pt x="17293" y="69457"/>
                </a:lnTo>
                <a:lnTo>
                  <a:pt x="16435" y="11135"/>
                </a:lnTo>
                <a:lnTo>
                  <a:pt x="29404" y="11135"/>
                </a:lnTo>
                <a:lnTo>
                  <a:pt x="26112" y="0"/>
                </a:lnTo>
                <a:close/>
              </a:path>
              <a:path w="59055" h="69850">
                <a:moveTo>
                  <a:pt x="29404" y="11135"/>
                </a:moveTo>
                <a:lnTo>
                  <a:pt x="16435" y="11135"/>
                </a:lnTo>
                <a:lnTo>
                  <a:pt x="34015" y="69457"/>
                </a:lnTo>
                <a:lnTo>
                  <a:pt x="58925" y="69457"/>
                </a:lnTo>
                <a:lnTo>
                  <a:pt x="58925" y="56561"/>
                </a:lnTo>
                <a:lnTo>
                  <a:pt x="42834" y="56561"/>
                </a:lnTo>
                <a:lnTo>
                  <a:pt x="29404" y="11135"/>
                </a:lnTo>
                <a:close/>
              </a:path>
              <a:path w="59055" h="69850">
                <a:moveTo>
                  <a:pt x="58925" y="0"/>
                </a:moveTo>
                <a:lnTo>
                  <a:pt x="41631" y="0"/>
                </a:lnTo>
                <a:lnTo>
                  <a:pt x="42834" y="56561"/>
                </a:lnTo>
                <a:lnTo>
                  <a:pt x="58925" y="56561"/>
                </a:lnTo>
                <a:lnTo>
                  <a:pt x="58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3401" y="4496186"/>
            <a:ext cx="57785" cy="70485"/>
          </a:xfrm>
          <a:custGeom>
            <a:avLst/>
            <a:gdLst/>
            <a:ahLst/>
            <a:cxnLst/>
            <a:rect l="l" t="t" r="r" b="b"/>
            <a:pathLst>
              <a:path w="57784" h="70485">
                <a:moveTo>
                  <a:pt x="44323" y="0"/>
                </a:moveTo>
                <a:lnTo>
                  <a:pt x="12884" y="0"/>
                </a:lnTo>
                <a:lnTo>
                  <a:pt x="0" y="70332"/>
                </a:lnTo>
                <a:lnTo>
                  <a:pt x="19069" y="70332"/>
                </a:lnTo>
                <a:lnTo>
                  <a:pt x="28746" y="5272"/>
                </a:lnTo>
                <a:lnTo>
                  <a:pt x="45288" y="5272"/>
                </a:lnTo>
                <a:lnTo>
                  <a:pt x="44323" y="0"/>
                </a:lnTo>
                <a:close/>
              </a:path>
              <a:path w="57784" h="70485">
                <a:moveTo>
                  <a:pt x="45288" y="5272"/>
                </a:moveTo>
                <a:lnTo>
                  <a:pt x="28746" y="5272"/>
                </a:lnTo>
                <a:lnTo>
                  <a:pt x="38424" y="70332"/>
                </a:lnTo>
                <a:lnTo>
                  <a:pt x="57207" y="70332"/>
                </a:lnTo>
                <a:lnTo>
                  <a:pt x="45288" y="5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4696" y="4496186"/>
            <a:ext cx="78740" cy="70485"/>
          </a:xfrm>
          <a:custGeom>
            <a:avLst/>
            <a:gdLst/>
            <a:ahLst/>
            <a:cxnLst/>
            <a:rect l="l" t="t" r="r" b="b"/>
            <a:pathLst>
              <a:path w="78740" h="70485">
                <a:moveTo>
                  <a:pt x="30235" y="0"/>
                </a:moveTo>
                <a:lnTo>
                  <a:pt x="1488" y="0"/>
                </a:lnTo>
                <a:lnTo>
                  <a:pt x="0" y="70332"/>
                </a:lnTo>
                <a:lnTo>
                  <a:pt x="17637" y="70332"/>
                </a:lnTo>
                <a:lnTo>
                  <a:pt x="18210" y="5272"/>
                </a:lnTo>
                <a:lnTo>
                  <a:pt x="31079" y="5272"/>
                </a:lnTo>
                <a:lnTo>
                  <a:pt x="30235" y="0"/>
                </a:lnTo>
                <a:close/>
              </a:path>
              <a:path w="78740" h="70485">
                <a:moveTo>
                  <a:pt x="31079" y="5272"/>
                </a:moveTo>
                <a:lnTo>
                  <a:pt x="18210" y="5272"/>
                </a:lnTo>
                <a:lnTo>
                  <a:pt x="30235" y="70332"/>
                </a:lnTo>
                <a:lnTo>
                  <a:pt x="48159" y="70332"/>
                </a:lnTo>
                <a:lnTo>
                  <a:pt x="50962" y="55097"/>
                </a:lnTo>
                <a:lnTo>
                  <a:pt x="39054" y="55097"/>
                </a:lnTo>
                <a:lnTo>
                  <a:pt x="31079" y="5272"/>
                </a:lnTo>
                <a:close/>
              </a:path>
              <a:path w="78740" h="70485">
                <a:moveTo>
                  <a:pt x="76749" y="5272"/>
                </a:moveTo>
                <a:lnTo>
                  <a:pt x="60128" y="5272"/>
                </a:lnTo>
                <a:lnTo>
                  <a:pt x="60471" y="70332"/>
                </a:lnTo>
                <a:lnTo>
                  <a:pt x="78338" y="70332"/>
                </a:lnTo>
                <a:lnTo>
                  <a:pt x="76749" y="5272"/>
                </a:lnTo>
                <a:close/>
              </a:path>
              <a:path w="78740" h="70485">
                <a:moveTo>
                  <a:pt x="76620" y="0"/>
                </a:moveTo>
                <a:lnTo>
                  <a:pt x="48159" y="0"/>
                </a:lnTo>
                <a:lnTo>
                  <a:pt x="39054" y="55097"/>
                </a:lnTo>
                <a:lnTo>
                  <a:pt x="50962" y="55097"/>
                </a:lnTo>
                <a:lnTo>
                  <a:pt x="60128" y="5272"/>
                </a:lnTo>
                <a:lnTo>
                  <a:pt x="76749" y="5272"/>
                </a:lnTo>
                <a:lnTo>
                  <a:pt x="76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6698" y="4496478"/>
            <a:ext cx="49530" cy="72390"/>
          </a:xfrm>
          <a:custGeom>
            <a:avLst/>
            <a:gdLst/>
            <a:ahLst/>
            <a:cxnLst/>
            <a:rect l="l" t="t" r="r" b="b"/>
            <a:pathLst>
              <a:path w="49530" h="72389">
                <a:moveTo>
                  <a:pt x="17866" y="0"/>
                </a:moveTo>
                <a:lnTo>
                  <a:pt x="0" y="0"/>
                </a:lnTo>
                <a:lnTo>
                  <a:pt x="108" y="52764"/>
                </a:lnTo>
                <a:lnTo>
                  <a:pt x="217" y="53656"/>
                </a:lnTo>
                <a:lnTo>
                  <a:pt x="286" y="55097"/>
                </a:lnTo>
                <a:lnTo>
                  <a:pt x="2925" y="63362"/>
                </a:lnTo>
                <a:lnTo>
                  <a:pt x="8303" y="68687"/>
                </a:lnTo>
                <a:lnTo>
                  <a:pt x="15828" y="71539"/>
                </a:lnTo>
                <a:lnTo>
                  <a:pt x="24910" y="72386"/>
                </a:lnTo>
                <a:lnTo>
                  <a:pt x="34056" y="71539"/>
                </a:lnTo>
                <a:lnTo>
                  <a:pt x="41645" y="68687"/>
                </a:lnTo>
                <a:lnTo>
                  <a:pt x="47023" y="63362"/>
                </a:lnTo>
                <a:lnTo>
                  <a:pt x="48092" y="59844"/>
                </a:lnTo>
                <a:lnTo>
                  <a:pt x="21474" y="59844"/>
                </a:lnTo>
                <a:lnTo>
                  <a:pt x="18608" y="57625"/>
                </a:lnTo>
                <a:lnTo>
                  <a:pt x="18152" y="54514"/>
                </a:lnTo>
                <a:lnTo>
                  <a:pt x="17923" y="53656"/>
                </a:lnTo>
                <a:lnTo>
                  <a:pt x="17866" y="0"/>
                </a:lnTo>
                <a:close/>
              </a:path>
              <a:path w="49530" h="72389">
                <a:moveTo>
                  <a:pt x="24623" y="59495"/>
                </a:moveTo>
                <a:lnTo>
                  <a:pt x="21474" y="59844"/>
                </a:lnTo>
                <a:lnTo>
                  <a:pt x="48092" y="59844"/>
                </a:lnTo>
                <a:lnTo>
                  <a:pt x="27773" y="59758"/>
                </a:lnTo>
                <a:lnTo>
                  <a:pt x="24623" y="59495"/>
                </a:lnTo>
                <a:close/>
              </a:path>
              <a:path w="49530" h="72389">
                <a:moveTo>
                  <a:pt x="49534" y="0"/>
                </a:moveTo>
                <a:lnTo>
                  <a:pt x="31667" y="0"/>
                </a:lnTo>
                <a:lnTo>
                  <a:pt x="31610" y="53656"/>
                </a:lnTo>
                <a:lnTo>
                  <a:pt x="31381" y="54514"/>
                </a:lnTo>
                <a:lnTo>
                  <a:pt x="30693" y="57625"/>
                </a:lnTo>
                <a:lnTo>
                  <a:pt x="27773" y="59758"/>
                </a:lnTo>
                <a:lnTo>
                  <a:pt x="48118" y="59758"/>
                </a:lnTo>
                <a:lnTo>
                  <a:pt x="49534" y="55097"/>
                </a:lnTo>
                <a:lnTo>
                  <a:pt x="49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3367" y="4494133"/>
            <a:ext cx="50165" cy="73660"/>
          </a:xfrm>
          <a:custGeom>
            <a:avLst/>
            <a:gdLst/>
            <a:ahLst/>
            <a:cxnLst/>
            <a:rect l="l" t="t" r="r" b="b"/>
            <a:pathLst>
              <a:path w="50164" h="73660">
                <a:moveTo>
                  <a:pt x="24953" y="0"/>
                </a:moveTo>
                <a:lnTo>
                  <a:pt x="273" y="18850"/>
                </a:lnTo>
                <a:lnTo>
                  <a:pt x="102" y="20016"/>
                </a:lnTo>
                <a:lnTo>
                  <a:pt x="2929" y="64286"/>
                </a:lnTo>
                <a:lnTo>
                  <a:pt x="24953" y="73558"/>
                </a:lnTo>
                <a:lnTo>
                  <a:pt x="33834" y="72670"/>
                </a:lnTo>
                <a:lnTo>
                  <a:pt x="41453" y="69750"/>
                </a:lnTo>
                <a:lnTo>
                  <a:pt x="46978" y="64411"/>
                </a:lnTo>
                <a:lnTo>
                  <a:pt x="47837" y="61720"/>
                </a:lnTo>
                <a:lnTo>
                  <a:pt x="28103" y="61720"/>
                </a:lnTo>
                <a:lnTo>
                  <a:pt x="27466" y="61634"/>
                </a:lnTo>
                <a:lnTo>
                  <a:pt x="21174" y="61634"/>
                </a:lnTo>
                <a:lnTo>
                  <a:pt x="18024" y="59152"/>
                </a:lnTo>
                <a:lnTo>
                  <a:pt x="17623" y="55686"/>
                </a:lnTo>
                <a:lnTo>
                  <a:pt x="17379" y="54714"/>
                </a:lnTo>
                <a:lnTo>
                  <a:pt x="17465" y="18466"/>
                </a:lnTo>
                <a:lnTo>
                  <a:pt x="18482" y="14738"/>
                </a:lnTo>
                <a:lnTo>
                  <a:pt x="21403" y="12644"/>
                </a:lnTo>
                <a:lnTo>
                  <a:pt x="26911" y="12644"/>
                </a:lnTo>
                <a:lnTo>
                  <a:pt x="27931" y="12530"/>
                </a:lnTo>
                <a:lnTo>
                  <a:pt x="48079" y="12530"/>
                </a:lnTo>
                <a:lnTo>
                  <a:pt x="46978" y="9026"/>
                </a:lnTo>
                <a:lnTo>
                  <a:pt x="41453" y="3699"/>
                </a:lnTo>
                <a:lnTo>
                  <a:pt x="33834" y="846"/>
                </a:lnTo>
                <a:lnTo>
                  <a:pt x="24953" y="0"/>
                </a:lnTo>
                <a:close/>
              </a:path>
              <a:path w="50164" h="73660">
                <a:moveTo>
                  <a:pt x="49921" y="32821"/>
                </a:moveTo>
                <a:lnTo>
                  <a:pt x="24953" y="32821"/>
                </a:lnTo>
                <a:lnTo>
                  <a:pt x="24953" y="43081"/>
                </a:lnTo>
                <a:lnTo>
                  <a:pt x="32283" y="43081"/>
                </a:lnTo>
                <a:lnTo>
                  <a:pt x="32226" y="55120"/>
                </a:lnTo>
                <a:lnTo>
                  <a:pt x="31997" y="55978"/>
                </a:lnTo>
                <a:lnTo>
                  <a:pt x="31367" y="59403"/>
                </a:lnTo>
                <a:lnTo>
                  <a:pt x="28103" y="61720"/>
                </a:lnTo>
                <a:lnTo>
                  <a:pt x="47837" y="61720"/>
                </a:lnTo>
                <a:lnTo>
                  <a:pt x="49577" y="56269"/>
                </a:lnTo>
                <a:lnTo>
                  <a:pt x="49789" y="54828"/>
                </a:lnTo>
                <a:lnTo>
                  <a:pt x="49907" y="53341"/>
                </a:lnTo>
                <a:lnTo>
                  <a:pt x="49921" y="32821"/>
                </a:lnTo>
                <a:close/>
              </a:path>
              <a:path w="50164" h="73660">
                <a:moveTo>
                  <a:pt x="24667" y="61256"/>
                </a:moveTo>
                <a:lnTo>
                  <a:pt x="21174" y="61634"/>
                </a:lnTo>
                <a:lnTo>
                  <a:pt x="27466" y="61634"/>
                </a:lnTo>
                <a:lnTo>
                  <a:pt x="24667" y="61256"/>
                </a:lnTo>
                <a:close/>
              </a:path>
              <a:path w="50164" h="73660">
                <a:moveTo>
                  <a:pt x="48079" y="12530"/>
                </a:moveTo>
                <a:lnTo>
                  <a:pt x="27931" y="12530"/>
                </a:lnTo>
                <a:lnTo>
                  <a:pt x="30966" y="14675"/>
                </a:lnTo>
                <a:lnTo>
                  <a:pt x="31710" y="17877"/>
                </a:lnTo>
                <a:lnTo>
                  <a:pt x="31882" y="18741"/>
                </a:lnTo>
                <a:lnTo>
                  <a:pt x="31997" y="24328"/>
                </a:lnTo>
                <a:lnTo>
                  <a:pt x="49577" y="24328"/>
                </a:lnTo>
                <a:lnTo>
                  <a:pt x="49674" y="21103"/>
                </a:lnTo>
                <a:lnTo>
                  <a:pt x="49577" y="17294"/>
                </a:lnTo>
                <a:lnTo>
                  <a:pt x="48079" y="12530"/>
                </a:lnTo>
                <a:close/>
              </a:path>
              <a:path w="50164" h="73660">
                <a:moveTo>
                  <a:pt x="26911" y="12644"/>
                </a:moveTo>
                <a:lnTo>
                  <a:pt x="21403" y="12644"/>
                </a:lnTo>
                <a:lnTo>
                  <a:pt x="24667" y="12896"/>
                </a:lnTo>
                <a:lnTo>
                  <a:pt x="26911" y="12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3359" y="1589278"/>
            <a:ext cx="167258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dirty="0">
                <a:latin typeface="Trebuchet MS"/>
                <a:cs typeface="Trebuchet MS"/>
              </a:rPr>
              <a:t>汽车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75" dirty="0">
                <a:solidFill>
                  <a:srgbClr val="0073AC"/>
                </a:solidFill>
                <a:latin typeface="Trebuchet MS"/>
                <a:cs typeface="Trebuchet MS"/>
              </a:rPr>
              <a:t>&amp;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100" dirty="0">
                <a:solidFill>
                  <a:srgbClr val="0073AC"/>
                </a:solidFill>
                <a:latin typeface="Trebuchet MS"/>
                <a:cs typeface="Trebuchet MS"/>
              </a:rPr>
              <a:t>B2B</a:t>
            </a:r>
            <a:r>
              <a:rPr sz="1800" b="1" spc="-70" dirty="0">
                <a:solidFill>
                  <a:srgbClr val="0073AC"/>
                </a:solidFill>
                <a:latin typeface="Trebuchet MS"/>
                <a:cs typeface="Trebuchet MS"/>
              </a:rPr>
              <a:t> </a:t>
            </a:r>
            <a:r>
              <a:rPr lang="zh-CN" altLang="en-US" sz="1800" b="1" spc="-70" dirty="0">
                <a:solidFill>
                  <a:srgbClr val="0073AC"/>
                </a:solidFill>
                <a:latin typeface="Trebuchet MS"/>
                <a:cs typeface="Trebuchet MS"/>
              </a:rPr>
              <a:t>品牌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1007" y="1592580"/>
            <a:ext cx="3962400" cy="900000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213360" rIns="0" bIns="0" rtlCol="0">
            <a:spAutoFit/>
          </a:bodyPr>
          <a:lstStyle/>
          <a:p>
            <a:pPr marL="162560" algn="ctr">
              <a:lnSpc>
                <a:spcPct val="100000"/>
              </a:lnSpc>
              <a:spcBef>
                <a:spcPts val="1680"/>
              </a:spcBef>
            </a:pPr>
            <a:r>
              <a:rPr lang="zh-CN" altLang="en-US" sz="1800" b="1" spc="225" dirty="0">
                <a:solidFill>
                  <a:srgbClr val="FFFFFF"/>
                </a:solidFill>
                <a:latin typeface="Trebuchet MS"/>
                <a:cs typeface="Trebuchet MS"/>
              </a:rPr>
              <a:t>直面消费者</a:t>
            </a:r>
            <a:endParaRPr lang="en-US" altLang="zh-CN" sz="1800" b="1" spc="22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62560">
              <a:lnSpc>
                <a:spcPct val="100000"/>
              </a:lnSpc>
              <a:spcBef>
                <a:spcPts val="168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74764" y="1592579"/>
            <a:ext cx="4958080" cy="900000"/>
          </a:xfrm>
          <a:prstGeom prst="rect">
            <a:avLst/>
          </a:prstGeom>
          <a:solidFill>
            <a:srgbClr val="00AFEE"/>
          </a:solidFill>
        </p:spPr>
        <p:txBody>
          <a:bodyPr vert="horz" wrap="square" lIns="0" tIns="2133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80"/>
              </a:spcBef>
            </a:pPr>
            <a:r>
              <a:rPr lang="zh-CN" altLang="en-US" sz="1800" b="1" spc="175" dirty="0">
                <a:solidFill>
                  <a:srgbClr val="FFFFFF"/>
                </a:solidFill>
                <a:latin typeface="Trebuchet MS"/>
                <a:cs typeface="Trebuchet MS"/>
              </a:rPr>
              <a:t>品牌专业度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31007" y="2491739"/>
            <a:ext cx="3962400" cy="3528060"/>
          </a:xfrm>
          <a:custGeom>
            <a:avLst/>
            <a:gdLst/>
            <a:ahLst/>
            <a:cxnLst/>
            <a:rect l="l" t="t" r="r" b="b"/>
            <a:pathLst>
              <a:path w="3962400" h="3528060">
                <a:moveTo>
                  <a:pt x="0" y="3528060"/>
                </a:moveTo>
                <a:lnTo>
                  <a:pt x="3962400" y="3528060"/>
                </a:lnTo>
                <a:lnTo>
                  <a:pt x="3962400" y="0"/>
                </a:lnTo>
                <a:lnTo>
                  <a:pt x="0" y="0"/>
                </a:lnTo>
                <a:lnTo>
                  <a:pt x="0" y="3528060"/>
                </a:lnTo>
                <a:close/>
              </a:path>
            </a:pathLst>
          </a:custGeom>
          <a:solidFill>
            <a:srgbClr val="78D2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07207" y="2708148"/>
            <a:ext cx="897636" cy="1440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6471" y="2708148"/>
            <a:ext cx="897636" cy="14401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48784" y="2708148"/>
            <a:ext cx="897636" cy="14401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1096" y="2708148"/>
            <a:ext cx="897636" cy="14401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07207" y="4363211"/>
            <a:ext cx="897636" cy="14401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9520" y="4363211"/>
            <a:ext cx="897636" cy="14401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51832" y="4363211"/>
            <a:ext cx="897636" cy="14401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3555" y="4363211"/>
            <a:ext cx="896111" cy="1440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4905" y="2708910"/>
            <a:ext cx="2127885" cy="3095625"/>
          </a:xfrm>
          <a:custGeom>
            <a:avLst/>
            <a:gdLst/>
            <a:ahLst/>
            <a:cxnLst/>
            <a:rect l="l" t="t" r="r" b="b"/>
            <a:pathLst>
              <a:path w="2127884" h="3095625">
                <a:moveTo>
                  <a:pt x="0" y="3095243"/>
                </a:moveTo>
                <a:lnTo>
                  <a:pt x="2127504" y="3095243"/>
                </a:lnTo>
                <a:lnTo>
                  <a:pt x="2127504" y="0"/>
                </a:lnTo>
                <a:lnTo>
                  <a:pt x="0" y="0"/>
                </a:lnTo>
                <a:lnTo>
                  <a:pt x="0" y="3095243"/>
                </a:lnTo>
                <a:close/>
              </a:path>
            </a:pathLst>
          </a:custGeom>
          <a:ln w="38099">
            <a:solidFill>
              <a:srgbClr val="F7B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84761" y="6519078"/>
            <a:ext cx="180340" cy="1441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11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189356"/>
            <a:ext cx="8773795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spc="40" dirty="0">
                <a:solidFill>
                  <a:srgbClr val="004B76"/>
                </a:solidFill>
              </a:rPr>
              <a:t>加强文化相关性</a:t>
            </a:r>
            <a:endParaRPr sz="1600" dirty="0"/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zh-CN" altLang="en-US" sz="2800" b="1" spc="355" dirty="0">
                <a:solidFill>
                  <a:srgbClr val="006FC0"/>
                </a:solidFill>
                <a:latin typeface="Trebuchet MS"/>
                <a:cs typeface="Trebuchet MS"/>
              </a:rPr>
              <a:t>充分利用文化传输者与文化高光时刻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11748" y="1231699"/>
            <a:ext cx="646176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593238" y="1554492"/>
            <a:ext cx="1023969" cy="1191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5454" y="1580400"/>
            <a:ext cx="1053077" cy="1159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9666" y="1197102"/>
            <a:ext cx="109791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zh-CN" altLang="en-US" sz="1050" b="1" spc="150" dirty="0">
                <a:latin typeface="Trebuchet MS"/>
                <a:cs typeface="Trebuchet MS"/>
              </a:rPr>
              <a:t>昆西</a:t>
            </a:r>
            <a:r>
              <a:rPr lang="en-US" altLang="zh-CN" sz="1050" b="1" spc="150" dirty="0">
                <a:latin typeface="Trebuchet MS"/>
                <a:cs typeface="Trebuchet MS"/>
              </a:rPr>
              <a:t>·</a:t>
            </a:r>
            <a:r>
              <a:rPr lang="zh-CN" altLang="en-US" sz="1050" b="1" spc="150" dirty="0">
                <a:latin typeface="Trebuchet MS"/>
                <a:cs typeface="Trebuchet MS"/>
              </a:rPr>
              <a:t>琼斯</a:t>
            </a:r>
            <a:endParaRPr lang="en-US" sz="10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5640" y="1554480"/>
            <a:ext cx="1024127" cy="1191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54671" y="1203452"/>
            <a:ext cx="7493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80" dirty="0">
                <a:latin typeface="Trebuchet MS"/>
                <a:cs typeface="Trebuchet MS"/>
              </a:rPr>
              <a:t>DOJA</a:t>
            </a:r>
            <a:r>
              <a:rPr sz="1050" b="1" spc="-85" dirty="0">
                <a:latin typeface="Trebuchet MS"/>
                <a:cs typeface="Trebuchet MS"/>
              </a:rPr>
              <a:t> </a:t>
            </a:r>
            <a:r>
              <a:rPr sz="1050" b="1" spc="155" dirty="0">
                <a:latin typeface="Trebuchet MS"/>
                <a:cs typeface="Trebuchet MS"/>
              </a:rPr>
              <a:t>CAT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60430" y="1585065"/>
            <a:ext cx="1124448" cy="1165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70417" y="1227200"/>
            <a:ext cx="91122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1050" b="1" spc="120" dirty="0">
                <a:latin typeface="Trebuchet MS"/>
                <a:cs typeface="Trebuchet MS"/>
              </a:rPr>
              <a:t>A</a:t>
            </a:r>
            <a:r>
              <a:rPr lang="en-US" altLang="zh-CN" sz="1050" b="1" spc="120" dirty="0">
                <a:latin typeface="Trebuchet MS"/>
                <a:cs typeface="Trebuchet MS"/>
              </a:rPr>
              <a:t>·</a:t>
            </a:r>
            <a:r>
              <a:rPr sz="1050" b="1" spc="120" dirty="0">
                <a:latin typeface="Trebuchet MS"/>
                <a:cs typeface="Trebuchet MS"/>
              </a:rPr>
              <a:t>R</a:t>
            </a:r>
            <a:r>
              <a:rPr sz="1050" b="1" spc="-80" dirty="0">
                <a:latin typeface="Trebuchet MS"/>
                <a:cs typeface="Trebuchet MS"/>
              </a:rPr>
              <a:t> </a:t>
            </a:r>
            <a:r>
              <a:rPr lang="zh-CN" altLang="en-US" sz="1050" b="1" spc="-80" dirty="0">
                <a:latin typeface="Trebuchet MS"/>
                <a:cs typeface="Trebuchet MS"/>
              </a:rPr>
              <a:t>拉曼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81272" y="3206519"/>
            <a:ext cx="1334319" cy="1191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459" y="2964179"/>
            <a:ext cx="838200" cy="172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2840" y="1613454"/>
            <a:ext cx="1328269" cy="11556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0882" y="1225042"/>
            <a:ext cx="89217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zh-CN" altLang="en-US" sz="1050" b="1" spc="145" dirty="0">
                <a:latin typeface="Trebuchet MS"/>
                <a:cs typeface="Trebuchet MS"/>
              </a:rPr>
              <a:t>郎朗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7234" y="3211073"/>
            <a:ext cx="941085" cy="11902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46294" y="2977737"/>
            <a:ext cx="1823212" cy="1653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5445">
              <a:lnSpc>
                <a:spcPct val="101000"/>
              </a:lnSpc>
              <a:spcBef>
                <a:spcPts val="105"/>
              </a:spcBef>
            </a:pPr>
            <a:r>
              <a:rPr lang="zh-CN" altLang="en-US" sz="1050" b="1" spc="130" dirty="0">
                <a:latin typeface="Trebuchet MS"/>
                <a:cs typeface="Trebuchet MS"/>
              </a:rPr>
              <a:t>扬尼斯</a:t>
            </a:r>
            <a:r>
              <a:rPr lang="en-US" altLang="zh-CN" sz="1050" b="1" spc="130" dirty="0">
                <a:latin typeface="Trebuchet MS"/>
                <a:cs typeface="Trebuchet MS"/>
              </a:rPr>
              <a:t>·</a:t>
            </a:r>
            <a:r>
              <a:rPr lang="zh-CN" altLang="en-US" sz="1050" b="1" spc="130" dirty="0">
                <a:latin typeface="Trebuchet MS"/>
                <a:cs typeface="Trebuchet MS"/>
              </a:rPr>
              <a:t>安戴托坤波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43350" y="3222495"/>
            <a:ext cx="1165860" cy="1187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42453" y="2959778"/>
            <a:ext cx="1165860" cy="1653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1125">
              <a:lnSpc>
                <a:spcPct val="101000"/>
              </a:lnSpc>
              <a:spcBef>
                <a:spcPts val="105"/>
              </a:spcBef>
            </a:pPr>
            <a:r>
              <a:rPr lang="zh-CN" altLang="en-US" sz="1050" b="1" spc="90" dirty="0">
                <a:latin typeface="Trebuchet MS"/>
                <a:cs typeface="Trebuchet MS"/>
              </a:rPr>
              <a:t>维吉尔</a:t>
            </a:r>
            <a:r>
              <a:rPr lang="en-US" altLang="zh-CN" sz="1050" b="1" spc="90" dirty="0">
                <a:latin typeface="Trebuchet MS"/>
                <a:cs typeface="Trebuchet MS"/>
              </a:rPr>
              <a:t>·</a:t>
            </a:r>
            <a:r>
              <a:rPr lang="zh-CN" altLang="en-US" sz="1050" b="1" spc="90" dirty="0">
                <a:latin typeface="Trebuchet MS"/>
                <a:cs typeface="Trebuchet MS"/>
              </a:rPr>
              <a:t>范戴克</a:t>
            </a:r>
            <a:endParaRPr lang="en-US" sz="105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0467" y="3211079"/>
            <a:ext cx="1461516" cy="11871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24078" y="2940337"/>
            <a:ext cx="1165860" cy="1653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5080" indent="-40005">
              <a:lnSpc>
                <a:spcPct val="101000"/>
              </a:lnSpc>
              <a:spcBef>
                <a:spcPts val="105"/>
              </a:spcBef>
            </a:pPr>
            <a:r>
              <a:rPr lang="zh-CN" altLang="en-US" sz="1050" b="1" spc="155" dirty="0">
                <a:latin typeface="Trebuchet MS"/>
                <a:cs typeface="Trebuchet MS"/>
              </a:rPr>
              <a:t>葛雷博</a:t>
            </a:r>
            <a:r>
              <a:rPr lang="en-US" altLang="zh-CN" sz="1050" b="1" spc="155" dirty="0">
                <a:latin typeface="Trebuchet MS"/>
                <a:cs typeface="Trebuchet MS"/>
              </a:rPr>
              <a:t>·</a:t>
            </a:r>
            <a:r>
              <a:rPr lang="zh-CN" altLang="en-US" sz="1050" b="1" spc="155" dirty="0">
                <a:latin typeface="Trebuchet MS"/>
                <a:cs typeface="Trebuchet MS"/>
              </a:rPr>
              <a:t>托雷斯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6094" y="3218688"/>
            <a:ext cx="1469269" cy="1191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6184" y="2966745"/>
            <a:ext cx="714375" cy="166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01000"/>
              </a:lnSpc>
              <a:spcBef>
                <a:spcPts val="105"/>
              </a:spcBef>
            </a:pPr>
            <a:r>
              <a:rPr lang="zh-CN" altLang="en-US" sz="1050" b="1" dirty="0">
                <a:latin typeface="Trebuchet MS"/>
                <a:cs typeface="Trebuchet MS"/>
              </a:rPr>
              <a:t>阿德里亚诺</a:t>
            </a:r>
            <a:endParaRPr sz="1050" b="1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71283" y="3182553"/>
            <a:ext cx="1252420" cy="11882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53093" y="2825242"/>
            <a:ext cx="871219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zh-CN" altLang="en-US" sz="1050" b="1" spc="140" dirty="0">
                <a:latin typeface="Trebuchet MS"/>
                <a:cs typeface="Trebuchet MS"/>
              </a:rPr>
              <a:t>布鲁克</a:t>
            </a:r>
            <a:r>
              <a:rPr sz="1050" b="1" spc="-75" dirty="0">
                <a:latin typeface="Trebuchet MS"/>
                <a:cs typeface="Trebuchet MS"/>
              </a:rPr>
              <a:t> </a:t>
            </a:r>
            <a:r>
              <a:rPr sz="1050" b="1" spc="114" dirty="0">
                <a:latin typeface="Trebuchet MS"/>
                <a:cs typeface="Trebuchet MS"/>
              </a:rPr>
              <a:t>EAB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4794" y="4742612"/>
            <a:ext cx="1343224" cy="12680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8845" y="4468495"/>
            <a:ext cx="68643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204" dirty="0">
                <a:latin typeface="Trebuchet MS"/>
                <a:cs typeface="Trebuchet MS"/>
              </a:rPr>
              <a:t>J</a:t>
            </a:r>
            <a:r>
              <a:rPr sz="1050" b="1" spc="125" dirty="0">
                <a:latin typeface="Trebuchet MS"/>
                <a:cs typeface="Trebuchet MS"/>
              </a:rPr>
              <a:t>HBT</a:t>
            </a:r>
            <a:r>
              <a:rPr sz="1050" b="1" spc="105" dirty="0">
                <a:latin typeface="Trebuchet MS"/>
                <a:cs typeface="Trebuchet MS"/>
              </a:rPr>
              <a:t>E</a:t>
            </a:r>
            <a:r>
              <a:rPr sz="1050" b="1" spc="155" dirty="0">
                <a:latin typeface="Trebuchet MS"/>
                <a:cs typeface="Trebuchet MS"/>
              </a:rPr>
              <a:t>A</a:t>
            </a:r>
            <a:r>
              <a:rPr sz="1050" b="1" spc="160" dirty="0">
                <a:latin typeface="Trebuchet MS"/>
                <a:cs typeface="Trebuchet MS"/>
              </a:rPr>
              <a:t>M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10819" y="4785888"/>
            <a:ext cx="1146996" cy="1226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976106" y="4468495"/>
            <a:ext cx="735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90" dirty="0">
                <a:latin typeface="Trebuchet MS"/>
                <a:cs typeface="Trebuchet MS"/>
              </a:rPr>
              <a:t>NINJALYA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78067" y="4811267"/>
            <a:ext cx="2921508" cy="12085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34478" y="4476115"/>
            <a:ext cx="76771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110" dirty="0">
                <a:latin typeface="Trebuchet MS"/>
                <a:cs typeface="Trebuchet MS"/>
              </a:rPr>
              <a:t>SYP</a:t>
            </a:r>
            <a:r>
              <a:rPr sz="1050" b="1" spc="130" dirty="0">
                <a:latin typeface="Trebuchet MS"/>
                <a:cs typeface="Trebuchet MS"/>
              </a:rPr>
              <a:t>H</a:t>
            </a:r>
            <a:r>
              <a:rPr sz="1050" b="1" spc="70" dirty="0">
                <a:latin typeface="Trebuchet MS"/>
                <a:cs typeface="Trebuchet MS"/>
              </a:rPr>
              <a:t>E</a:t>
            </a:r>
            <a:r>
              <a:rPr sz="1050" b="1" spc="80" dirty="0">
                <a:latin typeface="Trebuchet MS"/>
                <a:cs typeface="Trebuchet MS"/>
              </a:rPr>
              <a:t>R</a:t>
            </a:r>
            <a:r>
              <a:rPr sz="1050" b="1" spc="70" dirty="0">
                <a:latin typeface="Trebuchet MS"/>
                <a:cs typeface="Trebuchet MS"/>
              </a:rPr>
              <a:t>P</a:t>
            </a:r>
            <a:r>
              <a:rPr sz="1050" b="1" spc="120" dirty="0">
                <a:latin typeface="Trebuchet MS"/>
                <a:cs typeface="Trebuchet MS"/>
              </a:rPr>
              <a:t>K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65290" y="4476115"/>
            <a:ext cx="59436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110" dirty="0">
                <a:latin typeface="Trebuchet MS"/>
                <a:cs typeface="Trebuchet MS"/>
              </a:rPr>
              <a:t>ENABLE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01366" y="4813454"/>
            <a:ext cx="1331511" cy="12063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10709" y="4476115"/>
            <a:ext cx="51371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120" dirty="0">
                <a:latin typeface="Trebuchet MS"/>
                <a:cs typeface="Trebuchet MS"/>
              </a:rPr>
              <a:t>R</a:t>
            </a:r>
            <a:r>
              <a:rPr sz="1050" b="1" spc="114" dirty="0">
                <a:latin typeface="Trebuchet MS"/>
                <a:cs typeface="Trebuchet MS"/>
              </a:rPr>
              <a:t>A</a:t>
            </a:r>
            <a:r>
              <a:rPr sz="1050" b="1" spc="100" dirty="0">
                <a:latin typeface="Trebuchet MS"/>
                <a:cs typeface="Trebuchet MS"/>
              </a:rPr>
              <a:t>T</a:t>
            </a:r>
            <a:r>
              <a:rPr sz="1050" b="1" spc="85" dirty="0">
                <a:latin typeface="Trebuchet MS"/>
                <a:cs typeface="Trebuchet MS"/>
              </a:rPr>
              <a:t>E</a:t>
            </a:r>
            <a:r>
              <a:rPr sz="1050" b="1" spc="180" dirty="0">
                <a:latin typeface="Trebuchet MS"/>
                <a:cs typeface="Trebuchet MS"/>
              </a:rPr>
              <a:t>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88892" y="4768596"/>
            <a:ext cx="1377951" cy="12512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33090" y="4476115"/>
            <a:ext cx="665480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zh-CN" altLang="en-US" sz="1050" b="1" spc="135" dirty="0">
                <a:latin typeface="Trebuchet MS"/>
                <a:cs typeface="Trebuchet MS"/>
              </a:rPr>
              <a:t>汤米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92380" y="4764715"/>
            <a:ext cx="1324556" cy="1268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27071" y="4487738"/>
            <a:ext cx="800100" cy="1769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1050" b="1" spc="150" dirty="0">
                <a:latin typeface="Trebuchet MS"/>
                <a:cs typeface="Trebuchet MS"/>
              </a:rPr>
              <a:t>尼斯维格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81392" y="1594711"/>
            <a:ext cx="1148861" cy="1186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6873" y="1226941"/>
            <a:ext cx="415857" cy="33357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69295" y="1252727"/>
            <a:ext cx="1455420" cy="4767580"/>
          </a:xfrm>
          <a:custGeom>
            <a:avLst/>
            <a:gdLst/>
            <a:ahLst/>
            <a:cxnLst/>
            <a:rect l="l" t="t" r="r" b="b"/>
            <a:pathLst>
              <a:path w="1455420" h="4767580">
                <a:moveTo>
                  <a:pt x="0" y="4767072"/>
                </a:moveTo>
                <a:lnTo>
                  <a:pt x="1455420" y="4767072"/>
                </a:lnTo>
                <a:lnTo>
                  <a:pt x="1455420" y="0"/>
                </a:lnTo>
                <a:lnTo>
                  <a:pt x="0" y="0"/>
                </a:lnTo>
                <a:lnTo>
                  <a:pt x="0" y="4767072"/>
                </a:lnTo>
                <a:close/>
              </a:path>
            </a:pathLst>
          </a:custGeom>
          <a:solidFill>
            <a:srgbClr val="D9D9D9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66831" y="1647444"/>
            <a:ext cx="1260348" cy="1193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11028" y="3398520"/>
            <a:ext cx="1173479" cy="8107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84180" y="4768596"/>
            <a:ext cx="1025651" cy="8092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84761" y="6519078"/>
            <a:ext cx="180340" cy="1441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189356"/>
            <a:ext cx="30079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spc="60" dirty="0">
                <a:solidFill>
                  <a:srgbClr val="004B76"/>
                </a:solidFill>
              </a:rPr>
              <a:t>全球分布</a:t>
            </a:r>
            <a:br>
              <a:rPr lang="en-US" altLang="zh-CN" sz="1600" spc="60" dirty="0">
                <a:solidFill>
                  <a:srgbClr val="004B76"/>
                </a:solidFill>
              </a:rPr>
            </a:br>
            <a:r>
              <a:rPr lang="zh-CN" altLang="en-US" sz="1600" spc="60" dirty="0">
                <a:solidFill>
                  <a:srgbClr val="004B76"/>
                </a:solidFill>
              </a:rPr>
              <a:t>世界各地分部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4523" y="1242905"/>
            <a:ext cx="9803275" cy="520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2743" y="5688386"/>
            <a:ext cx="329188" cy="413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2722" y="5100332"/>
            <a:ext cx="72005" cy="6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75854" y="4473955"/>
            <a:ext cx="824865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14" dirty="0">
                <a:solidFill>
                  <a:srgbClr val="080808"/>
                </a:solidFill>
                <a:latin typeface="Trebuchet MS"/>
                <a:cs typeface="Trebuchet MS"/>
              </a:rPr>
              <a:t>印度</a:t>
            </a:r>
            <a:r>
              <a:rPr sz="1000" b="1" spc="114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班加罗尔</a:t>
            </a:r>
            <a:r>
              <a:rPr sz="1000" spc="4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endParaRPr lang="en-US" sz="1000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哥印拜陀</a:t>
            </a:r>
            <a:endParaRPr lang="en-US" altLang="zh-CN" sz="1000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古尔冈</a:t>
            </a:r>
            <a:endParaRPr lang="en-US" altLang="zh-CN" sz="1000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孟买</a:t>
            </a:r>
            <a:endParaRPr lang="en-US" altLang="zh-CN" sz="1000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普纳</a:t>
            </a:r>
            <a:endParaRPr lang="en-US" altLang="zh-CN" sz="1000" spc="4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5" dirty="0">
                <a:solidFill>
                  <a:srgbClr val="080808"/>
                </a:solidFill>
                <a:latin typeface="Trebuchet MS"/>
                <a:cs typeface="Trebuchet MS"/>
              </a:rPr>
              <a:t>海得拉巴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875" y="1576578"/>
            <a:ext cx="1741220" cy="1333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20" dirty="0">
                <a:solidFill>
                  <a:srgbClr val="080808"/>
                </a:solidFill>
                <a:latin typeface="Trebuchet MS"/>
                <a:cs typeface="Trebuchet MS"/>
              </a:rPr>
              <a:t>美国</a:t>
            </a:r>
            <a:endParaRPr lang="en-US" altLang="zh-CN" sz="1000" b="1" spc="1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5" dirty="0">
                <a:solidFill>
                  <a:srgbClr val="080808"/>
                </a:solidFill>
                <a:latin typeface="Trebuchet MS"/>
                <a:cs typeface="Trebuchet MS"/>
              </a:rPr>
              <a:t>贝尔维尤</a:t>
            </a:r>
            <a:endParaRPr lang="en-US" altLang="zh-CN" sz="1000" spc="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-30" dirty="0">
                <a:solidFill>
                  <a:srgbClr val="080808"/>
                </a:solidFill>
                <a:latin typeface="Trebuchet MS"/>
                <a:cs typeface="Trebuchet MS"/>
              </a:rPr>
              <a:t>厄尔巴索</a:t>
            </a:r>
            <a:endParaRPr lang="en-US" altLang="zh-CN" sz="1000" spc="-3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75" dirty="0">
                <a:solidFill>
                  <a:srgbClr val="080808"/>
                </a:solidFill>
                <a:latin typeface="Trebuchet MS"/>
                <a:cs typeface="Trebuchet MS"/>
              </a:rPr>
              <a:t>纽约</a:t>
            </a:r>
            <a:endParaRPr lang="en-US" altLang="zh-CN" sz="1000" spc="7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75" dirty="0">
                <a:solidFill>
                  <a:srgbClr val="080808"/>
                </a:solidFill>
                <a:latin typeface="Trebuchet MS"/>
                <a:cs typeface="Trebuchet MS"/>
              </a:rPr>
              <a:t>山景城</a:t>
            </a:r>
            <a:endParaRPr lang="en-US" altLang="zh-CN" sz="1000" spc="7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75" dirty="0">
                <a:solidFill>
                  <a:srgbClr val="080808"/>
                </a:solidFill>
                <a:latin typeface="Trebuchet MS"/>
                <a:cs typeface="Trebuchet MS"/>
              </a:rPr>
              <a:t>北岭市</a:t>
            </a:r>
            <a:endParaRPr lang="en-US" altLang="zh-CN" sz="1000" spc="7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50" dirty="0">
                <a:solidFill>
                  <a:srgbClr val="080808"/>
                </a:solidFill>
                <a:latin typeface="Trebuchet MS"/>
                <a:cs typeface="Trebuchet MS"/>
              </a:rPr>
              <a:t>新理查德森</a:t>
            </a:r>
            <a:endParaRPr lang="en-US" altLang="zh-CN" sz="1000" spc="5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47307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50" dirty="0">
                <a:solidFill>
                  <a:srgbClr val="080808"/>
                </a:solidFill>
                <a:latin typeface="Trebuchet MS"/>
                <a:cs typeface="Trebuchet MS"/>
              </a:rPr>
              <a:t>斯坦福德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488" y="1808918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2960" y="0"/>
                </a:lnTo>
              </a:path>
            </a:pathLst>
          </a:custGeom>
          <a:ln w="17281">
            <a:solidFill>
              <a:srgbClr val="CA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88" y="1775391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2960" y="0"/>
                </a:lnTo>
              </a:path>
            </a:pathLst>
          </a:custGeom>
          <a:ln w="17241">
            <a:solidFill>
              <a:srgbClr val="CA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488" y="1597045"/>
            <a:ext cx="382960" cy="153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86543" y="2298573"/>
            <a:ext cx="828040" cy="1333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30" dirty="0">
                <a:solidFill>
                  <a:srgbClr val="080808"/>
                </a:solidFill>
                <a:latin typeface="Trebuchet MS"/>
                <a:cs typeface="Trebuchet MS"/>
              </a:rPr>
              <a:t>中国</a:t>
            </a:r>
            <a:r>
              <a:rPr sz="1000" b="1" spc="13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13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30" dirty="0">
                <a:solidFill>
                  <a:srgbClr val="080808"/>
                </a:solidFill>
                <a:latin typeface="Trebuchet MS"/>
                <a:cs typeface="Trebuchet MS"/>
              </a:rPr>
              <a:t>北京</a:t>
            </a:r>
            <a:r>
              <a:rPr sz="1000" spc="-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endParaRPr lang="en-US" sz="1000" spc="7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75" dirty="0">
                <a:solidFill>
                  <a:srgbClr val="080808"/>
                </a:solidFill>
                <a:latin typeface="Trebuchet MS"/>
                <a:cs typeface="Trebuchet MS"/>
              </a:rPr>
              <a:t>成都</a:t>
            </a:r>
            <a:r>
              <a:rPr sz="1000" spc="75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spc="114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4" dirty="0">
                <a:solidFill>
                  <a:srgbClr val="080808"/>
                </a:solidFill>
                <a:latin typeface="Trebuchet MS"/>
                <a:cs typeface="Trebuchet MS"/>
              </a:rPr>
              <a:t>丹东</a:t>
            </a:r>
            <a:endParaRPr lang="en-US" altLang="zh-CN" sz="1000" spc="114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4" dirty="0">
                <a:solidFill>
                  <a:srgbClr val="080808"/>
                </a:solidFill>
                <a:latin typeface="Trebuchet MS"/>
                <a:cs typeface="Trebuchet MS"/>
              </a:rPr>
              <a:t>香港</a:t>
            </a:r>
            <a:r>
              <a:rPr sz="1000" spc="10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spc="10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00" dirty="0">
                <a:solidFill>
                  <a:srgbClr val="080808"/>
                </a:solidFill>
                <a:latin typeface="Trebuchet MS"/>
                <a:cs typeface="Trebuchet MS"/>
              </a:rPr>
              <a:t>深圳</a:t>
            </a:r>
            <a:r>
              <a:rPr sz="1000" spc="55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spc="5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55" dirty="0">
                <a:solidFill>
                  <a:srgbClr val="080808"/>
                </a:solidFill>
                <a:latin typeface="Trebuchet MS"/>
                <a:cs typeface="Trebuchet MS"/>
              </a:rPr>
              <a:t>上海</a:t>
            </a:r>
            <a:r>
              <a:rPr sz="1000" spc="5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endParaRPr lang="en-US" sz="1000" spc="5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50" dirty="0">
                <a:solidFill>
                  <a:srgbClr val="080808"/>
                </a:solidFill>
                <a:latin typeface="Trebuchet MS"/>
                <a:cs typeface="Trebuchet MS"/>
              </a:rPr>
              <a:t>苏州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7357" y="1576578"/>
            <a:ext cx="1257935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10" dirty="0">
                <a:solidFill>
                  <a:srgbClr val="080808"/>
                </a:solidFill>
                <a:latin typeface="Trebuchet MS"/>
                <a:cs typeface="Trebuchet MS"/>
              </a:rPr>
              <a:t>英国</a:t>
            </a:r>
            <a:endParaRPr lang="en-US" altLang="zh-CN" sz="1000" b="1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贝辛斯托克</a:t>
            </a:r>
            <a:endParaRPr lang="en-US" altLang="zh-CN" sz="1000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剑桥</a:t>
            </a:r>
            <a:endParaRPr lang="en-US" altLang="zh-CN" sz="1000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伦敦</a:t>
            </a:r>
            <a:endParaRPr lang="zh-CN" altLang="en-US" sz="1000" spc="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126364">
              <a:lnSpc>
                <a:spcPct val="100000"/>
              </a:lnSpc>
            </a:pPr>
            <a:r>
              <a:rPr lang="zh-CN" altLang="en-US" sz="1000" spc="10" dirty="0">
                <a:solidFill>
                  <a:srgbClr val="080808"/>
                </a:solidFill>
                <a:latin typeface="Trebuchet MS"/>
                <a:cs typeface="Trebuchet MS"/>
              </a:rPr>
              <a:t>赫默尔亨普斯特德</a:t>
            </a:r>
            <a:r>
              <a:rPr lang="zh-CN" altLang="en-US" sz="1000" spc="50" dirty="0">
                <a:solidFill>
                  <a:srgbClr val="080808"/>
                </a:solidFill>
                <a:latin typeface="Trebuchet MS"/>
                <a:cs typeface="Trebuchet MS"/>
              </a:rPr>
              <a:t>劳斯郡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3557778"/>
            <a:ext cx="81343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25" dirty="0">
                <a:solidFill>
                  <a:srgbClr val="080808"/>
                </a:solidFill>
                <a:latin typeface="Trebuchet MS"/>
                <a:cs typeface="Trebuchet MS"/>
              </a:rPr>
              <a:t>墨西哥</a:t>
            </a:r>
            <a:r>
              <a:rPr sz="1000" b="1" spc="125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12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-5" dirty="0">
                <a:solidFill>
                  <a:srgbClr val="080808"/>
                </a:solidFill>
                <a:latin typeface="Trebuchet MS"/>
                <a:cs typeface="Trebuchet MS"/>
              </a:rPr>
              <a:t>华睿兹</a:t>
            </a:r>
            <a:endParaRPr lang="en-US" altLang="zh-CN" sz="1000" spc="-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65" dirty="0">
                <a:solidFill>
                  <a:srgbClr val="080808"/>
                </a:solidFill>
                <a:latin typeface="Trebuchet MS"/>
                <a:cs typeface="Trebuchet MS"/>
              </a:rPr>
              <a:t>墨西哥城</a:t>
            </a:r>
            <a:r>
              <a:rPr sz="1000" spc="3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spc="4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0" dirty="0">
                <a:solidFill>
                  <a:srgbClr val="080808"/>
                </a:solidFill>
                <a:latin typeface="Trebuchet MS"/>
                <a:cs typeface="Trebuchet MS"/>
              </a:rPr>
              <a:t>克雷塔罗市</a:t>
            </a:r>
            <a:endParaRPr lang="en-US" altLang="zh-CN" sz="1000" spc="4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5" dirty="0">
                <a:solidFill>
                  <a:srgbClr val="080808"/>
                </a:solidFill>
                <a:latin typeface="Trebuchet MS"/>
                <a:cs typeface="Trebuchet MS"/>
              </a:rPr>
              <a:t>提华纳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808" y="3578412"/>
            <a:ext cx="388620" cy="227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62091" y="4926329"/>
            <a:ext cx="1026794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432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75" dirty="0">
                <a:solidFill>
                  <a:srgbClr val="080808"/>
                </a:solidFill>
                <a:latin typeface="Trebuchet MS"/>
                <a:cs typeface="Trebuchet MS"/>
              </a:rPr>
              <a:t>匈牙利</a:t>
            </a:r>
            <a:r>
              <a:rPr sz="1000" b="1" spc="75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31432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20" dirty="0">
                <a:solidFill>
                  <a:srgbClr val="080808"/>
                </a:solidFill>
                <a:latin typeface="Trebuchet MS"/>
                <a:cs typeface="Trebuchet MS"/>
              </a:rPr>
              <a:t>布达佩斯</a:t>
            </a:r>
            <a:r>
              <a:rPr sz="1000" spc="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endParaRPr lang="en-US" sz="1000" spc="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31432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dirty="0">
                <a:solidFill>
                  <a:srgbClr val="080808"/>
                </a:solidFill>
                <a:latin typeface="Trebuchet MS"/>
                <a:cs typeface="Trebuchet MS"/>
              </a:rPr>
              <a:t>佩奇</a:t>
            </a:r>
            <a:endParaRPr lang="en-US" altLang="zh-CN" sz="100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314325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dirty="0">
                <a:solidFill>
                  <a:srgbClr val="080808"/>
                </a:solidFill>
                <a:latin typeface="Trebuchet MS"/>
                <a:cs typeface="Trebuchet MS"/>
              </a:rPr>
              <a:t>白城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97196" y="4994147"/>
            <a:ext cx="390525" cy="74930"/>
          </a:xfrm>
          <a:custGeom>
            <a:avLst/>
            <a:gdLst/>
            <a:ahLst/>
            <a:cxnLst/>
            <a:rect l="l" t="t" r="r" b="b"/>
            <a:pathLst>
              <a:path w="390525" h="74929">
                <a:moveTo>
                  <a:pt x="0" y="74675"/>
                </a:moveTo>
                <a:lnTo>
                  <a:pt x="390144" y="74675"/>
                </a:lnTo>
                <a:lnTo>
                  <a:pt x="390144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BB0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7196" y="5181600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4" y="0"/>
                </a:lnTo>
              </a:path>
            </a:pathLst>
          </a:custGeom>
          <a:ln w="76200">
            <a:solidFill>
              <a:srgbClr val="3C9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86543" y="4117594"/>
            <a:ext cx="1018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30" dirty="0">
                <a:solidFill>
                  <a:srgbClr val="080808"/>
                </a:solidFill>
                <a:latin typeface="Trebuchet MS"/>
                <a:cs typeface="Trebuchet MS"/>
              </a:rPr>
              <a:t>SOUTH</a:t>
            </a:r>
            <a:r>
              <a:rPr sz="1000" b="1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000" b="1" spc="105" dirty="0">
                <a:solidFill>
                  <a:srgbClr val="080808"/>
                </a:solidFill>
                <a:latin typeface="Trebuchet MS"/>
                <a:cs typeface="Trebuchet MS"/>
              </a:rPr>
              <a:t>KOREA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80808"/>
                </a:solidFill>
                <a:latin typeface="Trebuchet MS"/>
                <a:cs typeface="Trebuchet MS"/>
              </a:rPr>
              <a:t>SEOUL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22535" y="4134611"/>
            <a:ext cx="388620" cy="226060"/>
          </a:xfrm>
          <a:custGeom>
            <a:avLst/>
            <a:gdLst/>
            <a:ahLst/>
            <a:cxnLst/>
            <a:rect l="l" t="t" r="r" b="b"/>
            <a:pathLst>
              <a:path w="388620" h="226060">
                <a:moveTo>
                  <a:pt x="0" y="225551"/>
                </a:moveTo>
                <a:lnTo>
                  <a:pt x="388620" y="225551"/>
                </a:lnTo>
                <a:lnTo>
                  <a:pt x="38862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98735" y="4155947"/>
            <a:ext cx="236220" cy="182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37357" y="4926329"/>
            <a:ext cx="16986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00" dirty="0">
                <a:solidFill>
                  <a:srgbClr val="080808"/>
                </a:solidFill>
                <a:latin typeface="Trebuchet MS"/>
                <a:cs typeface="Trebuchet MS"/>
              </a:rPr>
              <a:t>法国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-5" dirty="0">
                <a:solidFill>
                  <a:srgbClr val="080808"/>
                </a:solidFill>
                <a:latin typeface="Trebuchet MS"/>
                <a:cs typeface="Trebuchet MS"/>
              </a:rPr>
              <a:t>巴黎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70" dirty="0">
                <a:solidFill>
                  <a:srgbClr val="080808"/>
                </a:solidFill>
                <a:latin typeface="Trebuchet MS"/>
                <a:cs typeface="Trebuchet MS"/>
              </a:rPr>
              <a:t>蒙蒂尼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73095" y="4942332"/>
            <a:ext cx="131445" cy="227329"/>
          </a:xfrm>
          <a:custGeom>
            <a:avLst/>
            <a:gdLst/>
            <a:ahLst/>
            <a:cxnLst/>
            <a:rect l="l" t="t" r="r" b="b"/>
            <a:pathLst>
              <a:path w="131444" h="227329">
                <a:moveTo>
                  <a:pt x="0" y="227076"/>
                </a:moveTo>
                <a:lnTo>
                  <a:pt x="131063" y="227076"/>
                </a:lnTo>
                <a:lnTo>
                  <a:pt x="131063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31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4160" y="4942332"/>
            <a:ext cx="128270" cy="227329"/>
          </a:xfrm>
          <a:custGeom>
            <a:avLst/>
            <a:gdLst/>
            <a:ahLst/>
            <a:cxnLst/>
            <a:rect l="l" t="t" r="r" b="b"/>
            <a:pathLst>
              <a:path w="128269" h="227329">
                <a:moveTo>
                  <a:pt x="0" y="227076"/>
                </a:moveTo>
                <a:lnTo>
                  <a:pt x="128016" y="227076"/>
                </a:lnTo>
                <a:lnTo>
                  <a:pt x="128016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2176" y="4942332"/>
            <a:ext cx="129539" cy="227329"/>
          </a:xfrm>
          <a:custGeom>
            <a:avLst/>
            <a:gdLst/>
            <a:ahLst/>
            <a:cxnLst/>
            <a:rect l="l" t="t" r="r" b="b"/>
            <a:pathLst>
              <a:path w="129539" h="227329">
                <a:moveTo>
                  <a:pt x="0" y="227076"/>
                </a:moveTo>
                <a:lnTo>
                  <a:pt x="129539" y="227076"/>
                </a:lnTo>
                <a:lnTo>
                  <a:pt x="129539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D7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31875" y="4926329"/>
            <a:ext cx="112966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85" dirty="0">
                <a:solidFill>
                  <a:srgbClr val="080808"/>
                </a:solidFill>
                <a:latin typeface="Trebuchet MS"/>
                <a:cs typeface="Trebuchet MS"/>
              </a:rPr>
              <a:t>巴西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60" dirty="0">
                <a:solidFill>
                  <a:srgbClr val="080808"/>
                </a:solidFill>
                <a:latin typeface="Trebuchet MS"/>
                <a:cs typeface="Trebuchet MS"/>
              </a:rPr>
              <a:t>玛瑙斯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lang="zh-CN" altLang="en-US" sz="1000" spc="90" dirty="0">
                <a:solidFill>
                  <a:srgbClr val="080808"/>
                </a:solidFill>
                <a:latin typeface="Trebuchet MS"/>
                <a:cs typeface="Trebuchet MS"/>
              </a:rPr>
              <a:t>新圣丽塔</a:t>
            </a:r>
            <a:endParaRPr lang="en-US" altLang="zh-CN" sz="1000" spc="9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lang="zh-CN" altLang="en-US" sz="1000" spc="20" dirty="0">
                <a:solidFill>
                  <a:srgbClr val="080808"/>
                </a:solidFill>
                <a:latin typeface="Trebuchet MS"/>
                <a:cs typeface="Trebuchet MS"/>
              </a:rPr>
              <a:t>阿雷格里港</a:t>
            </a:r>
            <a:endParaRPr lang="en-US" altLang="zh-CN" sz="1000" spc="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lang="zh-CN" altLang="en-US" sz="1000" spc="60" dirty="0">
                <a:solidFill>
                  <a:srgbClr val="080808"/>
                </a:solidFill>
                <a:latin typeface="Trebuchet MS"/>
                <a:cs typeface="Trebuchet MS"/>
              </a:rPr>
              <a:t>圣保罗</a:t>
            </a:r>
            <a:endParaRPr lang="pt-BR" sz="10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4630" y="4948840"/>
            <a:ext cx="372110" cy="218440"/>
          </a:xfrm>
          <a:custGeom>
            <a:avLst/>
            <a:gdLst/>
            <a:ahLst/>
            <a:cxnLst/>
            <a:rect l="l" t="t" r="r" b="b"/>
            <a:pathLst>
              <a:path w="372109" h="218439">
                <a:moveTo>
                  <a:pt x="371740" y="0"/>
                </a:moveTo>
                <a:lnTo>
                  <a:pt x="0" y="0"/>
                </a:lnTo>
                <a:lnTo>
                  <a:pt x="0" y="217995"/>
                </a:lnTo>
                <a:lnTo>
                  <a:pt x="1141" y="217995"/>
                </a:lnTo>
                <a:lnTo>
                  <a:pt x="371740" y="0"/>
                </a:lnTo>
                <a:close/>
              </a:path>
            </a:pathLst>
          </a:custGeom>
          <a:solidFill>
            <a:srgbClr val="3B9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142" y="4975627"/>
            <a:ext cx="196864" cy="121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52993" y="3476625"/>
            <a:ext cx="5295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75" dirty="0">
                <a:solidFill>
                  <a:srgbClr val="080808"/>
                </a:solidFill>
                <a:latin typeface="Trebuchet MS"/>
                <a:cs typeface="Trebuchet MS"/>
              </a:rPr>
              <a:t>以色列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15" dirty="0">
                <a:solidFill>
                  <a:srgbClr val="080808"/>
                </a:solidFill>
                <a:latin typeface="Trebuchet MS"/>
                <a:cs typeface="Trebuchet MS"/>
              </a:rPr>
              <a:t>特拉维夫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88352" y="3493008"/>
            <a:ext cx="388620" cy="227329"/>
          </a:xfrm>
          <a:custGeom>
            <a:avLst/>
            <a:gdLst/>
            <a:ahLst/>
            <a:cxnLst/>
            <a:rect l="l" t="t" r="r" b="b"/>
            <a:pathLst>
              <a:path w="388620" h="227329">
                <a:moveTo>
                  <a:pt x="0" y="227076"/>
                </a:moveTo>
                <a:lnTo>
                  <a:pt x="388620" y="227076"/>
                </a:lnTo>
                <a:lnTo>
                  <a:pt x="38862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8352" y="3511296"/>
            <a:ext cx="388620" cy="36830"/>
          </a:xfrm>
          <a:custGeom>
            <a:avLst/>
            <a:gdLst/>
            <a:ahLst/>
            <a:cxnLst/>
            <a:rect l="l" t="t" r="r" b="b"/>
            <a:pathLst>
              <a:path w="388620" h="36829">
                <a:moveTo>
                  <a:pt x="0" y="36575"/>
                </a:moveTo>
                <a:lnTo>
                  <a:pt x="388620" y="36575"/>
                </a:lnTo>
                <a:lnTo>
                  <a:pt x="388620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303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8352" y="3665218"/>
            <a:ext cx="388620" cy="36830"/>
          </a:xfrm>
          <a:custGeom>
            <a:avLst/>
            <a:gdLst/>
            <a:ahLst/>
            <a:cxnLst/>
            <a:rect l="l" t="t" r="r" b="b"/>
            <a:pathLst>
              <a:path w="388620" h="36829">
                <a:moveTo>
                  <a:pt x="0" y="36577"/>
                </a:moveTo>
                <a:lnTo>
                  <a:pt x="388620" y="36577"/>
                </a:lnTo>
                <a:lnTo>
                  <a:pt x="388620" y="0"/>
                </a:lnTo>
                <a:lnTo>
                  <a:pt x="0" y="0"/>
                </a:lnTo>
                <a:lnTo>
                  <a:pt x="0" y="36577"/>
                </a:lnTo>
                <a:close/>
              </a:path>
            </a:pathLst>
          </a:custGeom>
          <a:solidFill>
            <a:srgbClr val="303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37577" y="3555365"/>
            <a:ext cx="89916" cy="102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62091" y="1576578"/>
            <a:ext cx="70167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80" dirty="0">
                <a:solidFill>
                  <a:srgbClr val="080808"/>
                </a:solidFill>
                <a:latin typeface="Trebuchet MS"/>
                <a:cs typeface="Trebuchet MS"/>
              </a:rPr>
              <a:t>丹麦</a:t>
            </a:r>
            <a:r>
              <a:rPr sz="1000" b="1" spc="8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4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0" dirty="0">
                <a:solidFill>
                  <a:srgbClr val="080808"/>
                </a:solidFill>
                <a:latin typeface="Trebuchet MS"/>
                <a:cs typeface="Trebuchet MS"/>
              </a:rPr>
              <a:t>奥尔胡斯</a:t>
            </a:r>
            <a:r>
              <a:rPr sz="1000" spc="4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r>
              <a:rPr sz="1000" spc="70" dirty="0">
                <a:solidFill>
                  <a:srgbClr val="080808"/>
                </a:solidFill>
                <a:latin typeface="Trebuchet MS"/>
                <a:cs typeface="Trebuchet MS"/>
              </a:rPr>
              <a:t>K</a:t>
            </a:r>
            <a:r>
              <a:rPr sz="1000" spc="5" dirty="0">
                <a:solidFill>
                  <a:srgbClr val="080808"/>
                </a:solidFill>
                <a:latin typeface="Trebuchet MS"/>
                <a:cs typeface="Trebuchet MS"/>
              </a:rPr>
              <a:t>VISTG</a:t>
            </a:r>
            <a:r>
              <a:rPr sz="1000" spc="65" dirty="0">
                <a:solidFill>
                  <a:srgbClr val="080808"/>
                </a:solidFill>
                <a:latin typeface="Trebuchet MS"/>
                <a:cs typeface="Trebuchet MS"/>
              </a:rPr>
              <a:t>Å</a:t>
            </a:r>
            <a:r>
              <a:rPr sz="1000" spc="55" dirty="0">
                <a:solidFill>
                  <a:srgbClr val="080808"/>
                </a:solidFill>
                <a:latin typeface="Trebuchet MS"/>
                <a:cs typeface="Trebuchet MS"/>
              </a:rPr>
              <a:t>RD  </a:t>
            </a:r>
            <a:r>
              <a:rPr sz="1000" spc="5" dirty="0">
                <a:solidFill>
                  <a:srgbClr val="080808"/>
                </a:solidFill>
                <a:latin typeface="Trebuchet MS"/>
                <a:cs typeface="Trebuchet MS"/>
              </a:rPr>
              <a:t>STRUER</a:t>
            </a:r>
            <a:endParaRPr sz="1000" dirty="0">
              <a:latin typeface="Trebuchet MS"/>
              <a:cs typeface="Trebuchet MS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4997196" y="1586483"/>
          <a:ext cx="390525" cy="227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D00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D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BD00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BD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5562091" y="3399282"/>
            <a:ext cx="784860" cy="11535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10" dirty="0">
                <a:solidFill>
                  <a:srgbClr val="080808"/>
                </a:solidFill>
                <a:latin typeface="Trebuchet MS"/>
                <a:cs typeface="Trebuchet MS"/>
              </a:rPr>
              <a:t>德国</a:t>
            </a:r>
            <a:r>
              <a:rPr sz="1000" b="1" spc="11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endParaRPr lang="en-US" sz="1000" b="1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波鸿</a:t>
            </a:r>
            <a:endParaRPr lang="en-US" altLang="zh-CN" sz="1000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加尔兴</a:t>
            </a:r>
            <a:endParaRPr lang="en-US" altLang="zh-CN" sz="1000" spc="1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110" dirty="0">
                <a:solidFill>
                  <a:srgbClr val="080808"/>
                </a:solidFill>
                <a:latin typeface="Trebuchet MS"/>
                <a:cs typeface="Trebuchet MS"/>
              </a:rPr>
              <a:t>卡尔斯巴德</a:t>
            </a:r>
            <a:r>
              <a:rPr sz="1000" spc="35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r>
              <a:rPr lang="zh-CN" altLang="en-US" sz="1000" spc="-10" dirty="0">
                <a:solidFill>
                  <a:srgbClr val="080808"/>
                </a:solidFill>
                <a:latin typeface="Trebuchet MS"/>
                <a:cs typeface="Trebuchet MS"/>
              </a:rPr>
              <a:t>伯宁根</a:t>
            </a:r>
            <a:endParaRPr lang="en-US" altLang="zh-CN" sz="1000" spc="-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-10" dirty="0">
                <a:solidFill>
                  <a:srgbClr val="080808"/>
                </a:solidFill>
                <a:latin typeface="Trebuchet MS"/>
                <a:cs typeface="Trebuchet MS"/>
              </a:rPr>
              <a:t>乌尔姆</a:t>
            </a:r>
            <a:endParaRPr lang="en-US" altLang="zh-CN" sz="1000" spc="-1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-10" dirty="0">
                <a:solidFill>
                  <a:srgbClr val="080808"/>
                </a:solidFill>
                <a:latin typeface="Trebuchet MS"/>
                <a:cs typeface="Trebuchet MS"/>
              </a:rPr>
              <a:t>慕尼黑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97196" y="3451859"/>
            <a:ext cx="390525" cy="76200"/>
          </a:xfrm>
          <a:custGeom>
            <a:avLst/>
            <a:gdLst/>
            <a:ahLst/>
            <a:cxnLst/>
            <a:rect l="l" t="t" r="r" b="b"/>
            <a:pathLst>
              <a:path w="390525" h="76200">
                <a:moveTo>
                  <a:pt x="0" y="76200"/>
                </a:moveTo>
                <a:lnTo>
                  <a:pt x="390144" y="76200"/>
                </a:lnTo>
                <a:lnTo>
                  <a:pt x="39014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97196" y="3528059"/>
            <a:ext cx="390525" cy="74930"/>
          </a:xfrm>
          <a:custGeom>
            <a:avLst/>
            <a:gdLst/>
            <a:ahLst/>
            <a:cxnLst/>
            <a:rect l="l" t="t" r="r" b="b"/>
            <a:pathLst>
              <a:path w="390525" h="74929">
                <a:moveTo>
                  <a:pt x="0" y="74675"/>
                </a:moveTo>
                <a:lnTo>
                  <a:pt x="390144" y="74675"/>
                </a:lnTo>
                <a:lnTo>
                  <a:pt x="390144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97196" y="3602735"/>
            <a:ext cx="390525" cy="76200"/>
          </a:xfrm>
          <a:custGeom>
            <a:avLst/>
            <a:gdLst/>
            <a:ahLst/>
            <a:cxnLst/>
            <a:rect l="l" t="t" r="r" b="b"/>
            <a:pathLst>
              <a:path w="390525" h="76200">
                <a:moveTo>
                  <a:pt x="0" y="76200"/>
                </a:moveTo>
                <a:lnTo>
                  <a:pt x="390144" y="76200"/>
                </a:lnTo>
                <a:lnTo>
                  <a:pt x="39014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6D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41056" y="2564333"/>
            <a:ext cx="63500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30" dirty="0">
                <a:solidFill>
                  <a:srgbClr val="080808"/>
                </a:solidFill>
                <a:latin typeface="Trebuchet MS"/>
                <a:cs typeface="Trebuchet MS"/>
              </a:rPr>
              <a:t>乌克兰</a:t>
            </a:r>
            <a:r>
              <a:rPr sz="1000" b="1" spc="80" dirty="0">
                <a:solidFill>
                  <a:srgbClr val="080808"/>
                </a:solidFill>
                <a:latin typeface="Trebuchet MS"/>
                <a:cs typeface="Trebuchet MS"/>
              </a:rPr>
              <a:t>  </a:t>
            </a:r>
            <a:r>
              <a:rPr lang="zh-CN" altLang="en-US" sz="1000" spc="20" dirty="0">
                <a:solidFill>
                  <a:srgbClr val="080808"/>
                </a:solidFill>
                <a:latin typeface="Trebuchet MS"/>
                <a:cs typeface="Trebuchet MS"/>
              </a:rPr>
              <a:t>基辅</a:t>
            </a:r>
            <a:r>
              <a:rPr sz="1000" spc="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endParaRPr lang="en-US" sz="1000" spc="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40" dirty="0">
                <a:solidFill>
                  <a:srgbClr val="080808"/>
                </a:solidFill>
                <a:latin typeface="Trebuchet MS"/>
                <a:cs typeface="Trebuchet MS"/>
              </a:rPr>
              <a:t>敖德萨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06644" y="2615654"/>
            <a:ext cx="345440" cy="92075"/>
          </a:xfrm>
          <a:custGeom>
            <a:avLst/>
            <a:gdLst/>
            <a:ahLst/>
            <a:cxnLst/>
            <a:rect l="l" t="t" r="r" b="b"/>
            <a:pathLst>
              <a:path w="345440" h="92075">
                <a:moveTo>
                  <a:pt x="0" y="91999"/>
                </a:moveTo>
                <a:lnTo>
                  <a:pt x="344974" y="91999"/>
                </a:lnTo>
                <a:lnTo>
                  <a:pt x="344974" y="0"/>
                </a:lnTo>
                <a:lnTo>
                  <a:pt x="0" y="0"/>
                </a:lnTo>
                <a:lnTo>
                  <a:pt x="0" y="91999"/>
                </a:lnTo>
                <a:close/>
              </a:path>
            </a:pathLst>
          </a:custGeom>
          <a:solidFill>
            <a:srgbClr val="4D7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06644" y="2707654"/>
            <a:ext cx="345440" cy="91440"/>
          </a:xfrm>
          <a:custGeom>
            <a:avLst/>
            <a:gdLst/>
            <a:ahLst/>
            <a:cxnLst/>
            <a:rect l="l" t="t" r="r" b="b"/>
            <a:pathLst>
              <a:path w="345440" h="91439">
                <a:moveTo>
                  <a:pt x="0" y="0"/>
                </a:moveTo>
                <a:lnTo>
                  <a:pt x="344974" y="0"/>
                </a:lnTo>
                <a:lnTo>
                  <a:pt x="344974" y="91208"/>
                </a:lnTo>
                <a:lnTo>
                  <a:pt x="0" y="91208"/>
                </a:lnTo>
                <a:lnTo>
                  <a:pt x="0" y="0"/>
                </a:lnTo>
                <a:close/>
              </a:path>
            </a:pathLst>
          </a:custGeom>
          <a:solidFill>
            <a:srgbClr val="F1D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37357" y="4014978"/>
            <a:ext cx="60388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20" dirty="0">
                <a:solidFill>
                  <a:srgbClr val="080808"/>
                </a:solidFill>
                <a:latin typeface="Trebuchet MS"/>
                <a:cs typeface="Trebuchet MS"/>
              </a:rPr>
              <a:t>波兰</a:t>
            </a:r>
            <a:endParaRPr lang="en-US" altLang="zh-CN" sz="1000" b="1" spc="1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85" dirty="0">
                <a:solidFill>
                  <a:srgbClr val="080808"/>
                </a:solidFill>
                <a:latin typeface="Trebuchet MS"/>
                <a:cs typeface="Trebuchet MS"/>
              </a:rPr>
              <a:t>楼兹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03581" y="4078905"/>
            <a:ext cx="345440" cy="92710"/>
          </a:xfrm>
          <a:custGeom>
            <a:avLst/>
            <a:gdLst/>
            <a:ahLst/>
            <a:cxnLst/>
            <a:rect l="l" t="t" r="r" b="b"/>
            <a:pathLst>
              <a:path w="345439" h="92710">
                <a:moveTo>
                  <a:pt x="0" y="0"/>
                </a:moveTo>
                <a:lnTo>
                  <a:pt x="344974" y="0"/>
                </a:lnTo>
                <a:lnTo>
                  <a:pt x="344974" y="92579"/>
                </a:lnTo>
                <a:lnTo>
                  <a:pt x="0" y="92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03581" y="4171484"/>
            <a:ext cx="345440" cy="92075"/>
          </a:xfrm>
          <a:custGeom>
            <a:avLst/>
            <a:gdLst/>
            <a:ahLst/>
            <a:cxnLst/>
            <a:rect l="l" t="t" r="r" b="b"/>
            <a:pathLst>
              <a:path w="345439" h="92075">
                <a:moveTo>
                  <a:pt x="0" y="0"/>
                </a:moveTo>
                <a:lnTo>
                  <a:pt x="344974" y="0"/>
                </a:lnTo>
                <a:lnTo>
                  <a:pt x="344974" y="91783"/>
                </a:lnTo>
                <a:lnTo>
                  <a:pt x="0" y="91783"/>
                </a:lnTo>
                <a:lnTo>
                  <a:pt x="0" y="0"/>
                </a:lnTo>
                <a:close/>
              </a:path>
            </a:pathLst>
          </a:custGeom>
          <a:solidFill>
            <a:srgbClr val="D7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37357" y="3103625"/>
            <a:ext cx="10375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10" dirty="0">
                <a:solidFill>
                  <a:srgbClr val="080808"/>
                </a:solidFill>
                <a:latin typeface="Trebuchet MS"/>
                <a:cs typeface="Trebuchet MS"/>
              </a:rPr>
              <a:t>荷兰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40" dirty="0">
                <a:solidFill>
                  <a:srgbClr val="080808"/>
                </a:solidFill>
                <a:latin typeface="Trebuchet MS"/>
                <a:cs typeface="Trebuchet MS"/>
              </a:rPr>
              <a:t>阿姆斯特丹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03581" y="3276546"/>
            <a:ext cx="345440" cy="61594"/>
          </a:xfrm>
          <a:custGeom>
            <a:avLst/>
            <a:gdLst/>
            <a:ahLst/>
            <a:cxnLst/>
            <a:rect l="l" t="t" r="r" b="b"/>
            <a:pathLst>
              <a:path w="345439" h="61595">
                <a:moveTo>
                  <a:pt x="0" y="61453"/>
                </a:moveTo>
                <a:lnTo>
                  <a:pt x="344974" y="61453"/>
                </a:lnTo>
                <a:lnTo>
                  <a:pt x="344974" y="0"/>
                </a:lnTo>
                <a:lnTo>
                  <a:pt x="0" y="0"/>
                </a:lnTo>
                <a:lnTo>
                  <a:pt x="0" y="61453"/>
                </a:lnTo>
                <a:close/>
              </a:path>
            </a:pathLst>
          </a:custGeom>
          <a:solidFill>
            <a:srgbClr val="30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03581" y="3215092"/>
            <a:ext cx="345440" cy="61594"/>
          </a:xfrm>
          <a:custGeom>
            <a:avLst/>
            <a:gdLst/>
            <a:ahLst/>
            <a:cxnLst/>
            <a:rect l="l" t="t" r="r" b="b"/>
            <a:pathLst>
              <a:path w="345439" h="61595">
                <a:moveTo>
                  <a:pt x="0" y="61454"/>
                </a:moveTo>
                <a:lnTo>
                  <a:pt x="344974" y="61454"/>
                </a:lnTo>
                <a:lnTo>
                  <a:pt x="344974" y="0"/>
                </a:lnTo>
                <a:lnTo>
                  <a:pt x="0" y="0"/>
                </a:lnTo>
                <a:lnTo>
                  <a:pt x="0" y="61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03581" y="3154034"/>
            <a:ext cx="345440" cy="61594"/>
          </a:xfrm>
          <a:custGeom>
            <a:avLst/>
            <a:gdLst/>
            <a:ahLst/>
            <a:cxnLst/>
            <a:rect l="l" t="t" r="r" b="b"/>
            <a:pathLst>
              <a:path w="345439" h="61594">
                <a:moveTo>
                  <a:pt x="0" y="61057"/>
                </a:moveTo>
                <a:lnTo>
                  <a:pt x="344974" y="61057"/>
                </a:lnTo>
                <a:lnTo>
                  <a:pt x="344974" y="0"/>
                </a:lnTo>
                <a:lnTo>
                  <a:pt x="0" y="0"/>
                </a:lnTo>
                <a:lnTo>
                  <a:pt x="0" y="61057"/>
                </a:lnTo>
                <a:close/>
              </a:path>
            </a:pathLst>
          </a:custGeom>
          <a:solidFill>
            <a:srgbClr val="9F1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77047" y="1576578"/>
            <a:ext cx="72771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125" dirty="0">
                <a:solidFill>
                  <a:srgbClr val="080808"/>
                </a:solidFill>
                <a:latin typeface="Trebuchet MS"/>
                <a:cs typeface="Trebuchet MS"/>
              </a:rPr>
              <a:t>罗马尼亚</a:t>
            </a:r>
            <a:endParaRPr lang="en-US" altLang="zh-CN" sz="1000" b="1" spc="12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-5" dirty="0">
                <a:solidFill>
                  <a:srgbClr val="080808"/>
                </a:solidFill>
                <a:latin typeface="Trebuchet MS"/>
                <a:cs typeface="Trebuchet MS"/>
              </a:rPr>
              <a:t>布加勒斯特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12152" y="1594103"/>
            <a:ext cx="128270" cy="222885"/>
          </a:xfrm>
          <a:custGeom>
            <a:avLst/>
            <a:gdLst/>
            <a:ahLst/>
            <a:cxnLst/>
            <a:rect l="l" t="t" r="r" b="b"/>
            <a:pathLst>
              <a:path w="128270" h="222885">
                <a:moveTo>
                  <a:pt x="0" y="222503"/>
                </a:moveTo>
                <a:lnTo>
                  <a:pt x="128016" y="222503"/>
                </a:lnTo>
                <a:lnTo>
                  <a:pt x="128016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1C2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40168" y="1594103"/>
            <a:ext cx="128270" cy="222885"/>
          </a:xfrm>
          <a:custGeom>
            <a:avLst/>
            <a:gdLst/>
            <a:ahLst/>
            <a:cxnLst/>
            <a:rect l="l" t="t" r="r" b="b"/>
            <a:pathLst>
              <a:path w="128270" h="222885">
                <a:moveTo>
                  <a:pt x="0" y="222503"/>
                </a:moveTo>
                <a:lnTo>
                  <a:pt x="128016" y="222503"/>
                </a:lnTo>
                <a:lnTo>
                  <a:pt x="128016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3D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68183" y="1594103"/>
            <a:ext cx="128270" cy="222885"/>
          </a:xfrm>
          <a:custGeom>
            <a:avLst/>
            <a:gdLst/>
            <a:ahLst/>
            <a:cxnLst/>
            <a:rect l="l" t="t" r="r" b="b"/>
            <a:pathLst>
              <a:path w="128270" h="222885">
                <a:moveTo>
                  <a:pt x="0" y="222503"/>
                </a:moveTo>
                <a:lnTo>
                  <a:pt x="128016" y="222503"/>
                </a:lnTo>
                <a:lnTo>
                  <a:pt x="128016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B0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186543" y="1576578"/>
            <a:ext cx="8121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000" b="1" spc="100" dirty="0">
                <a:solidFill>
                  <a:srgbClr val="080808"/>
                </a:solidFill>
                <a:latin typeface="Trebuchet MS"/>
                <a:cs typeface="Trebuchet MS"/>
              </a:rPr>
              <a:t>新加坡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653020" y="1596098"/>
            <a:ext cx="345440" cy="92075"/>
          </a:xfrm>
          <a:custGeom>
            <a:avLst/>
            <a:gdLst/>
            <a:ahLst/>
            <a:cxnLst/>
            <a:rect l="l" t="t" r="r" b="b"/>
            <a:pathLst>
              <a:path w="345440" h="92075">
                <a:moveTo>
                  <a:pt x="0" y="0"/>
                </a:moveTo>
                <a:lnTo>
                  <a:pt x="344974" y="0"/>
                </a:lnTo>
                <a:lnTo>
                  <a:pt x="344974" y="91999"/>
                </a:lnTo>
                <a:lnTo>
                  <a:pt x="0" y="91999"/>
                </a:lnTo>
                <a:lnTo>
                  <a:pt x="0" y="0"/>
                </a:lnTo>
                <a:close/>
              </a:path>
            </a:pathLst>
          </a:custGeom>
          <a:solidFill>
            <a:srgbClr val="DA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53020" y="1688098"/>
            <a:ext cx="345440" cy="91440"/>
          </a:xfrm>
          <a:custGeom>
            <a:avLst/>
            <a:gdLst/>
            <a:ahLst/>
            <a:cxnLst/>
            <a:rect l="l" t="t" r="r" b="b"/>
            <a:pathLst>
              <a:path w="345440" h="91439">
                <a:moveTo>
                  <a:pt x="0" y="0"/>
                </a:moveTo>
                <a:lnTo>
                  <a:pt x="344974" y="0"/>
                </a:lnTo>
                <a:lnTo>
                  <a:pt x="344974" y="91208"/>
                </a:lnTo>
                <a:lnTo>
                  <a:pt x="0" y="912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80097" y="1606208"/>
            <a:ext cx="88064" cy="71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562091" y="2641854"/>
            <a:ext cx="6324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75" dirty="0">
                <a:solidFill>
                  <a:srgbClr val="080808"/>
                </a:solidFill>
                <a:latin typeface="Trebuchet MS"/>
                <a:cs typeface="Trebuchet MS"/>
              </a:rPr>
              <a:t>比利时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000" spc="-10" dirty="0">
                <a:solidFill>
                  <a:srgbClr val="080808"/>
                </a:solidFill>
                <a:latin typeface="Trebuchet MS"/>
                <a:cs typeface="Trebuchet MS"/>
              </a:rPr>
              <a:t>布鲁塞尔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97196" y="2657855"/>
            <a:ext cx="131445" cy="227329"/>
          </a:xfrm>
          <a:custGeom>
            <a:avLst/>
            <a:gdLst/>
            <a:ahLst/>
            <a:cxnLst/>
            <a:rect l="l" t="t" r="r" b="b"/>
            <a:pathLst>
              <a:path w="131445" h="227330">
                <a:moveTo>
                  <a:pt x="0" y="227075"/>
                </a:moveTo>
                <a:lnTo>
                  <a:pt x="131063" y="227075"/>
                </a:lnTo>
                <a:lnTo>
                  <a:pt x="131063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28259" y="2657855"/>
            <a:ext cx="128270" cy="227329"/>
          </a:xfrm>
          <a:custGeom>
            <a:avLst/>
            <a:gdLst/>
            <a:ahLst/>
            <a:cxnLst/>
            <a:rect l="l" t="t" r="r" b="b"/>
            <a:pathLst>
              <a:path w="128270" h="227330">
                <a:moveTo>
                  <a:pt x="0" y="227075"/>
                </a:moveTo>
                <a:lnTo>
                  <a:pt x="128015" y="227075"/>
                </a:lnTo>
                <a:lnTo>
                  <a:pt x="128015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56276" y="2657855"/>
            <a:ext cx="131445" cy="227329"/>
          </a:xfrm>
          <a:custGeom>
            <a:avLst/>
            <a:gdLst/>
            <a:ahLst/>
            <a:cxnLst/>
            <a:rect l="l" t="t" r="r" b="b"/>
            <a:pathLst>
              <a:path w="131445" h="227330">
                <a:moveTo>
                  <a:pt x="0" y="227075"/>
                </a:moveTo>
                <a:lnTo>
                  <a:pt x="131063" y="227075"/>
                </a:lnTo>
                <a:lnTo>
                  <a:pt x="131063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DA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0186543" y="4926329"/>
            <a:ext cx="56578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b="1" spc="60" dirty="0">
                <a:solidFill>
                  <a:srgbClr val="080808"/>
                </a:solidFill>
                <a:latin typeface="Trebuchet MS"/>
                <a:cs typeface="Trebuchet MS"/>
              </a:rPr>
              <a:t>日本</a:t>
            </a:r>
            <a:endParaRPr lang="en-US" altLang="zh-CN" sz="1000" b="1" spc="6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60" dirty="0">
                <a:solidFill>
                  <a:srgbClr val="080808"/>
                </a:solidFill>
                <a:latin typeface="Trebuchet MS"/>
                <a:cs typeface="Trebuchet MS"/>
              </a:rPr>
              <a:t>名古屋</a:t>
            </a:r>
            <a:endParaRPr lang="en-US" altLang="zh-CN" sz="1000" spc="6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000" spc="60" dirty="0">
                <a:solidFill>
                  <a:srgbClr val="080808"/>
                </a:solidFill>
                <a:latin typeface="Trebuchet MS"/>
                <a:cs typeface="Trebuchet MS"/>
              </a:rPr>
              <a:t>东京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22535" y="4942332"/>
            <a:ext cx="388620" cy="227329"/>
          </a:xfrm>
          <a:custGeom>
            <a:avLst/>
            <a:gdLst/>
            <a:ahLst/>
            <a:cxnLst/>
            <a:rect l="l" t="t" r="r" b="b"/>
            <a:pathLst>
              <a:path w="388620" h="227329">
                <a:moveTo>
                  <a:pt x="0" y="227076"/>
                </a:moveTo>
                <a:lnTo>
                  <a:pt x="388620" y="227076"/>
                </a:lnTo>
                <a:lnTo>
                  <a:pt x="38862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22535" y="4942332"/>
            <a:ext cx="388620" cy="227329"/>
          </a:xfrm>
          <a:custGeom>
            <a:avLst/>
            <a:gdLst/>
            <a:ahLst/>
            <a:cxnLst/>
            <a:rect l="l" t="t" r="r" b="b"/>
            <a:pathLst>
              <a:path w="388620" h="227329">
                <a:moveTo>
                  <a:pt x="0" y="227076"/>
                </a:moveTo>
                <a:lnTo>
                  <a:pt x="388620" y="227076"/>
                </a:lnTo>
                <a:lnTo>
                  <a:pt x="38862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48901" y="4987671"/>
            <a:ext cx="135635" cy="135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1684761" y="6519078"/>
            <a:ext cx="180340" cy="1441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13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503" y="6531778"/>
            <a:ext cx="1145857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  <a:tabLst>
                <a:tab pos="11353800" algn="l"/>
              </a:tabLst>
            </a:pP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HA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800" spc="55" dirty="0">
                <a:solidFill>
                  <a:srgbClr val="7E7E7E"/>
                </a:solidFill>
                <a:latin typeface="Trebuchet MS"/>
                <a:cs typeface="Trebuchet MS"/>
              </a:rPr>
              <a:t>M</a:t>
            </a: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A</a:t>
            </a:r>
            <a:r>
              <a:rPr sz="800" spc="114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800" spc="110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800" spc="-30" dirty="0">
                <a:solidFill>
                  <a:srgbClr val="7E7E7E"/>
                </a:solidFill>
                <a:latin typeface="Trebuchet MS"/>
                <a:cs typeface="Trebuchet MS"/>
              </a:rPr>
              <a:t>E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800" spc="110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A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800" spc="114" dirty="0">
                <a:solidFill>
                  <a:srgbClr val="7E7E7E"/>
                </a:solidFill>
                <a:latin typeface="Trebuchet MS"/>
                <a:cs typeface="Trebuchet MS"/>
              </a:rPr>
              <a:t>O</a:t>
            </a:r>
            <a:r>
              <a:rPr sz="800" spc="105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A</a:t>
            </a:r>
            <a:r>
              <a:rPr sz="800" spc="-80" dirty="0">
                <a:solidFill>
                  <a:srgbClr val="7E7E7E"/>
                </a:solidFill>
                <a:latin typeface="Trebuchet MS"/>
                <a:cs typeface="Trebuchet MS"/>
              </a:rPr>
              <a:t>L</a:t>
            </a:r>
            <a:r>
              <a:rPr sz="800" spc="-55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80" dirty="0">
                <a:solidFill>
                  <a:srgbClr val="7E7E7E"/>
                </a:solidFill>
                <a:latin typeface="Trebuchet MS"/>
                <a:cs typeface="Trebuchet MS"/>
              </a:rPr>
              <a:t>C</a:t>
            </a:r>
            <a:r>
              <a:rPr sz="800" spc="114" dirty="0">
                <a:solidFill>
                  <a:srgbClr val="7E7E7E"/>
                </a:solidFill>
                <a:latin typeface="Trebuchet MS"/>
                <a:cs typeface="Trebuchet MS"/>
              </a:rPr>
              <a:t>O</a:t>
            </a:r>
            <a:r>
              <a:rPr sz="800" spc="105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-50" dirty="0">
                <a:solidFill>
                  <a:srgbClr val="7E7E7E"/>
                </a:solidFill>
                <a:latin typeface="Trebuchet MS"/>
                <a:cs typeface="Trebuchet MS"/>
              </a:rPr>
              <a:t>F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800" spc="105" dirty="0">
                <a:solidFill>
                  <a:srgbClr val="7E7E7E"/>
                </a:solidFill>
                <a:latin typeface="Trebuchet MS"/>
                <a:cs typeface="Trebuchet MS"/>
              </a:rPr>
              <a:t>D</a:t>
            </a:r>
            <a:r>
              <a:rPr sz="800" spc="-30" dirty="0">
                <a:solidFill>
                  <a:srgbClr val="7E7E7E"/>
                </a:solidFill>
                <a:latin typeface="Trebuchet MS"/>
                <a:cs typeface="Trebuchet MS"/>
              </a:rPr>
              <a:t>E</a:t>
            </a:r>
            <a:r>
              <a:rPr sz="800" spc="110" dirty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A</a:t>
            </a:r>
            <a:r>
              <a:rPr sz="800" spc="-15" dirty="0">
                <a:solidFill>
                  <a:srgbClr val="7E7E7E"/>
                </a:solidFill>
                <a:latin typeface="Trebuchet MS"/>
                <a:cs typeface="Trebuchet MS"/>
              </a:rPr>
              <a:t>L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80" dirty="0">
                <a:solidFill>
                  <a:srgbClr val="7E7E7E"/>
                </a:solidFill>
                <a:latin typeface="Trebuchet MS"/>
                <a:cs typeface="Trebuchet MS"/>
              </a:rPr>
              <a:t>C</a:t>
            </a:r>
            <a:r>
              <a:rPr sz="800" spc="35" dirty="0">
                <a:solidFill>
                  <a:srgbClr val="7E7E7E"/>
                </a:solidFill>
                <a:latin typeface="Trebuchet MS"/>
                <a:cs typeface="Trebuchet MS"/>
              </a:rPr>
              <a:t>OP</a:t>
            </a:r>
            <a:r>
              <a:rPr sz="800" spc="15" dirty="0">
                <a:solidFill>
                  <a:srgbClr val="7E7E7E"/>
                </a:solidFill>
                <a:latin typeface="Trebuchet MS"/>
                <a:cs typeface="Trebuchet MS"/>
              </a:rPr>
              <a:t>Y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800" spc="50" dirty="0">
                <a:solidFill>
                  <a:srgbClr val="7E7E7E"/>
                </a:solidFill>
                <a:latin typeface="Trebuchet MS"/>
                <a:cs typeface="Trebuchet MS"/>
              </a:rPr>
              <a:t>G</a:t>
            </a:r>
            <a:r>
              <a:rPr sz="800" spc="40" dirty="0">
                <a:solidFill>
                  <a:srgbClr val="7E7E7E"/>
                </a:solidFill>
                <a:latin typeface="Trebuchet MS"/>
                <a:cs typeface="Trebuchet MS"/>
              </a:rPr>
              <a:t>HT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20</a:t>
            </a:r>
            <a:r>
              <a:rPr sz="800" spc="5" dirty="0">
                <a:solidFill>
                  <a:srgbClr val="7E7E7E"/>
                </a:solidFill>
                <a:latin typeface="Trebuchet MS"/>
                <a:cs typeface="Trebuchet MS"/>
              </a:rPr>
              <a:t>2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3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	</a:t>
            </a:r>
            <a:r>
              <a:rPr sz="800" spc="-15" dirty="0">
                <a:solidFill>
                  <a:srgbClr val="7E7E7E"/>
                </a:solidFill>
                <a:latin typeface="Trebuchet MS"/>
                <a:cs typeface="Trebuchet MS"/>
              </a:rPr>
              <a:t>14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30848" y="910392"/>
            <a:ext cx="711835" cy="205104"/>
          </a:xfrm>
          <a:custGeom>
            <a:avLst/>
            <a:gdLst/>
            <a:ahLst/>
            <a:cxnLst/>
            <a:rect l="l" t="t" r="r" b="b"/>
            <a:pathLst>
              <a:path w="711834" h="205105">
                <a:moveTo>
                  <a:pt x="9158" y="0"/>
                </a:moveTo>
                <a:lnTo>
                  <a:pt x="0" y="0"/>
                </a:lnTo>
                <a:lnTo>
                  <a:pt x="253" y="15451"/>
                </a:lnTo>
                <a:lnTo>
                  <a:pt x="2424" y="38797"/>
                </a:lnTo>
                <a:lnTo>
                  <a:pt x="25074" y="99048"/>
                </a:lnTo>
                <a:lnTo>
                  <a:pt x="51834" y="130890"/>
                </a:lnTo>
                <a:lnTo>
                  <a:pt x="93070" y="160501"/>
                </a:lnTo>
                <a:lnTo>
                  <a:pt x="151922" y="185352"/>
                </a:lnTo>
                <a:lnTo>
                  <a:pt x="231531" y="202909"/>
                </a:lnTo>
                <a:lnTo>
                  <a:pt x="408971" y="204683"/>
                </a:lnTo>
                <a:lnTo>
                  <a:pt x="453916" y="195883"/>
                </a:lnTo>
                <a:lnTo>
                  <a:pt x="376664" y="195883"/>
                </a:lnTo>
                <a:lnTo>
                  <a:pt x="209092" y="188929"/>
                </a:lnTo>
                <a:lnTo>
                  <a:pt x="129115" y="166071"/>
                </a:lnTo>
                <a:lnTo>
                  <a:pt x="73968" y="136133"/>
                </a:lnTo>
                <a:lnTo>
                  <a:pt x="39036" y="102538"/>
                </a:lnTo>
                <a:lnTo>
                  <a:pt x="19704" y="68706"/>
                </a:lnTo>
                <a:lnTo>
                  <a:pt x="9380" y="14015"/>
                </a:lnTo>
                <a:lnTo>
                  <a:pt x="9158" y="0"/>
                </a:lnTo>
                <a:close/>
              </a:path>
              <a:path w="711834" h="205105">
                <a:moveTo>
                  <a:pt x="711588" y="120147"/>
                </a:moveTo>
                <a:lnTo>
                  <a:pt x="695988" y="120147"/>
                </a:lnTo>
                <a:lnTo>
                  <a:pt x="650409" y="136795"/>
                </a:lnTo>
                <a:lnTo>
                  <a:pt x="533868" y="170272"/>
                </a:lnTo>
                <a:lnTo>
                  <a:pt x="376664" y="195883"/>
                </a:lnTo>
                <a:lnTo>
                  <a:pt x="453916" y="195883"/>
                </a:lnTo>
                <a:lnTo>
                  <a:pt x="562609" y="174600"/>
                </a:lnTo>
                <a:lnTo>
                  <a:pt x="670722" y="137980"/>
                </a:lnTo>
                <a:lnTo>
                  <a:pt x="711588" y="12014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1981" y="910392"/>
            <a:ext cx="523240" cy="232410"/>
          </a:xfrm>
          <a:custGeom>
            <a:avLst/>
            <a:gdLst/>
            <a:ahLst/>
            <a:cxnLst/>
            <a:rect l="l" t="t" r="r" b="b"/>
            <a:pathLst>
              <a:path w="523240" h="232409">
                <a:moveTo>
                  <a:pt x="11843" y="0"/>
                </a:moveTo>
                <a:lnTo>
                  <a:pt x="2680" y="0"/>
                </a:lnTo>
                <a:lnTo>
                  <a:pt x="0" y="24924"/>
                </a:lnTo>
                <a:lnTo>
                  <a:pt x="819" y="83316"/>
                </a:lnTo>
                <a:lnTo>
                  <a:pt x="18429" y="150606"/>
                </a:lnTo>
                <a:lnTo>
                  <a:pt x="66120" y="202223"/>
                </a:lnTo>
                <a:lnTo>
                  <a:pt x="123973" y="224743"/>
                </a:lnTo>
                <a:lnTo>
                  <a:pt x="193481" y="232318"/>
                </a:lnTo>
                <a:lnTo>
                  <a:pt x="234202" y="229081"/>
                </a:lnTo>
                <a:lnTo>
                  <a:pt x="279753" y="220403"/>
                </a:lnTo>
                <a:lnTo>
                  <a:pt x="295905" y="215753"/>
                </a:lnTo>
                <a:lnTo>
                  <a:pt x="198041" y="215753"/>
                </a:lnTo>
                <a:lnTo>
                  <a:pt x="155461" y="215377"/>
                </a:lnTo>
                <a:lnTo>
                  <a:pt x="115708" y="209575"/>
                </a:lnTo>
                <a:lnTo>
                  <a:pt x="50059" y="177347"/>
                </a:lnTo>
                <a:lnTo>
                  <a:pt x="11852" y="110383"/>
                </a:lnTo>
                <a:lnTo>
                  <a:pt x="6400" y="61162"/>
                </a:lnTo>
                <a:lnTo>
                  <a:pt x="11843" y="0"/>
                </a:lnTo>
                <a:close/>
              </a:path>
              <a:path w="523240" h="232409">
                <a:moveTo>
                  <a:pt x="523023" y="119919"/>
                </a:moveTo>
                <a:lnTo>
                  <a:pt x="471262" y="119919"/>
                </a:lnTo>
                <a:lnTo>
                  <a:pt x="444899" y="134151"/>
                </a:lnTo>
                <a:lnTo>
                  <a:pt x="378192" y="165857"/>
                </a:lnTo>
                <a:lnTo>
                  <a:pt x="289715" y="198553"/>
                </a:lnTo>
                <a:lnTo>
                  <a:pt x="198041" y="215753"/>
                </a:lnTo>
                <a:lnTo>
                  <a:pt x="295905" y="215753"/>
                </a:lnTo>
                <a:lnTo>
                  <a:pt x="330772" y="205715"/>
                </a:lnTo>
                <a:lnTo>
                  <a:pt x="387897" y="184451"/>
                </a:lnTo>
                <a:lnTo>
                  <a:pt x="451768" y="156042"/>
                </a:lnTo>
                <a:lnTo>
                  <a:pt x="523023" y="119919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93574" y="648326"/>
            <a:ext cx="183452" cy="1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96238" y="648550"/>
            <a:ext cx="243202" cy="19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77255" y="644210"/>
            <a:ext cx="220093" cy="20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35117" y="648326"/>
            <a:ext cx="186659" cy="1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4597" y="305275"/>
            <a:ext cx="896619" cy="264795"/>
          </a:xfrm>
          <a:custGeom>
            <a:avLst/>
            <a:gdLst/>
            <a:ahLst/>
            <a:cxnLst/>
            <a:rect l="l" t="t" r="r" b="b"/>
            <a:pathLst>
              <a:path w="896620" h="264795">
                <a:moveTo>
                  <a:pt x="578203" y="0"/>
                </a:moveTo>
                <a:lnTo>
                  <a:pt x="532472" y="3226"/>
                </a:lnTo>
                <a:lnTo>
                  <a:pt x="484339" y="10906"/>
                </a:lnTo>
                <a:lnTo>
                  <a:pt x="434337" y="22797"/>
                </a:lnTo>
                <a:lnTo>
                  <a:pt x="382999" y="38652"/>
                </a:lnTo>
                <a:lnTo>
                  <a:pt x="330856" y="58229"/>
                </a:lnTo>
                <a:lnTo>
                  <a:pt x="278441" y="81283"/>
                </a:lnTo>
                <a:lnTo>
                  <a:pt x="226288" y="107570"/>
                </a:lnTo>
                <a:lnTo>
                  <a:pt x="178291" y="134833"/>
                </a:lnTo>
                <a:lnTo>
                  <a:pt x="131595" y="164189"/>
                </a:lnTo>
                <a:lnTo>
                  <a:pt x="86267" y="195597"/>
                </a:lnTo>
                <a:lnTo>
                  <a:pt x="42379" y="229012"/>
                </a:lnTo>
                <a:lnTo>
                  <a:pt x="0" y="264393"/>
                </a:lnTo>
                <a:lnTo>
                  <a:pt x="23359" y="264393"/>
                </a:lnTo>
                <a:lnTo>
                  <a:pt x="23359" y="264169"/>
                </a:lnTo>
                <a:lnTo>
                  <a:pt x="31400" y="259668"/>
                </a:lnTo>
                <a:lnTo>
                  <a:pt x="51785" y="248632"/>
                </a:lnTo>
                <a:lnTo>
                  <a:pt x="72061" y="238263"/>
                </a:lnTo>
                <a:lnTo>
                  <a:pt x="55653" y="238263"/>
                </a:lnTo>
                <a:lnTo>
                  <a:pt x="97141" y="208295"/>
                </a:lnTo>
                <a:lnTo>
                  <a:pt x="139867" y="180165"/>
                </a:lnTo>
                <a:lnTo>
                  <a:pt x="183770" y="153914"/>
                </a:lnTo>
                <a:lnTo>
                  <a:pt x="228791" y="129583"/>
                </a:lnTo>
                <a:lnTo>
                  <a:pt x="281571" y="104471"/>
                </a:lnTo>
                <a:lnTo>
                  <a:pt x="334226" y="82946"/>
                </a:lnTo>
                <a:lnTo>
                  <a:pt x="386125" y="65267"/>
                </a:lnTo>
                <a:lnTo>
                  <a:pt x="436636" y="51696"/>
                </a:lnTo>
                <a:lnTo>
                  <a:pt x="485128" y="42492"/>
                </a:lnTo>
                <a:lnTo>
                  <a:pt x="530969" y="37917"/>
                </a:lnTo>
                <a:lnTo>
                  <a:pt x="727999" y="37917"/>
                </a:lnTo>
                <a:lnTo>
                  <a:pt x="726458" y="36519"/>
                </a:lnTo>
                <a:lnTo>
                  <a:pt x="695660" y="19487"/>
                </a:lnTo>
                <a:lnTo>
                  <a:pt x="660330" y="7886"/>
                </a:lnTo>
                <a:lnTo>
                  <a:pt x="621000" y="1471"/>
                </a:lnTo>
                <a:lnTo>
                  <a:pt x="578203" y="0"/>
                </a:lnTo>
                <a:close/>
              </a:path>
              <a:path w="896620" h="264795">
                <a:moveTo>
                  <a:pt x="674453" y="130154"/>
                </a:moveTo>
                <a:lnTo>
                  <a:pt x="554741" y="130154"/>
                </a:lnTo>
                <a:lnTo>
                  <a:pt x="610005" y="133165"/>
                </a:lnTo>
                <a:lnTo>
                  <a:pt x="665480" y="140819"/>
                </a:lnTo>
                <a:lnTo>
                  <a:pt x="719351" y="154147"/>
                </a:lnTo>
                <a:lnTo>
                  <a:pt x="719019" y="179458"/>
                </a:lnTo>
                <a:lnTo>
                  <a:pt x="714680" y="206435"/>
                </a:lnTo>
                <a:lnTo>
                  <a:pt x="706554" y="234829"/>
                </a:lnTo>
                <a:lnTo>
                  <a:pt x="694857" y="264393"/>
                </a:lnTo>
                <a:lnTo>
                  <a:pt x="752339" y="264393"/>
                </a:lnTo>
                <a:lnTo>
                  <a:pt x="762125" y="242405"/>
                </a:lnTo>
                <a:lnTo>
                  <a:pt x="770123" y="220870"/>
                </a:lnTo>
                <a:lnTo>
                  <a:pt x="776268" y="199888"/>
                </a:lnTo>
                <a:lnTo>
                  <a:pt x="780498" y="179561"/>
                </a:lnTo>
                <a:lnTo>
                  <a:pt x="814654" y="179561"/>
                </a:lnTo>
                <a:lnTo>
                  <a:pt x="804038" y="173203"/>
                </a:lnTo>
                <a:lnTo>
                  <a:pt x="782599" y="162604"/>
                </a:lnTo>
                <a:lnTo>
                  <a:pt x="782095" y="139695"/>
                </a:lnTo>
                <a:lnTo>
                  <a:pt x="717742" y="139695"/>
                </a:lnTo>
                <a:lnTo>
                  <a:pt x="691794" y="133495"/>
                </a:lnTo>
                <a:lnTo>
                  <a:pt x="674453" y="130154"/>
                </a:lnTo>
                <a:close/>
              </a:path>
              <a:path w="896620" h="264795">
                <a:moveTo>
                  <a:pt x="814654" y="179561"/>
                </a:moveTo>
                <a:lnTo>
                  <a:pt x="780498" y="179561"/>
                </a:lnTo>
                <a:lnTo>
                  <a:pt x="796378" y="188758"/>
                </a:lnTo>
                <a:lnTo>
                  <a:pt x="811524" y="199074"/>
                </a:lnTo>
                <a:lnTo>
                  <a:pt x="851038" y="236174"/>
                </a:lnTo>
                <a:lnTo>
                  <a:pt x="870744" y="264393"/>
                </a:lnTo>
                <a:lnTo>
                  <a:pt x="896177" y="264393"/>
                </a:lnTo>
                <a:lnTo>
                  <a:pt x="871575" y="226667"/>
                </a:lnTo>
                <a:lnTo>
                  <a:pt x="843765" y="199569"/>
                </a:lnTo>
                <a:lnTo>
                  <a:pt x="824543" y="185484"/>
                </a:lnTo>
                <a:lnTo>
                  <a:pt x="814654" y="179561"/>
                </a:lnTo>
                <a:close/>
              </a:path>
              <a:path w="896620" h="264795">
                <a:moveTo>
                  <a:pt x="556361" y="119257"/>
                </a:moveTo>
                <a:lnTo>
                  <a:pt x="499231" y="120477"/>
                </a:lnTo>
                <a:lnTo>
                  <a:pt x="443564" y="124707"/>
                </a:lnTo>
                <a:lnTo>
                  <a:pt x="391657" y="131199"/>
                </a:lnTo>
                <a:lnTo>
                  <a:pt x="345810" y="139203"/>
                </a:lnTo>
                <a:lnTo>
                  <a:pt x="295237" y="150486"/>
                </a:lnTo>
                <a:lnTo>
                  <a:pt x="245980" y="163470"/>
                </a:lnTo>
                <a:lnTo>
                  <a:pt x="197986" y="178267"/>
                </a:lnTo>
                <a:lnTo>
                  <a:pt x="151197" y="194987"/>
                </a:lnTo>
                <a:lnTo>
                  <a:pt x="105558" y="213744"/>
                </a:lnTo>
                <a:lnTo>
                  <a:pt x="67897" y="231815"/>
                </a:lnTo>
                <a:lnTo>
                  <a:pt x="55653" y="238263"/>
                </a:lnTo>
                <a:lnTo>
                  <a:pt x="72061" y="238263"/>
                </a:lnTo>
                <a:lnTo>
                  <a:pt x="78909" y="234761"/>
                </a:lnTo>
                <a:lnTo>
                  <a:pt x="107167" y="221753"/>
                </a:lnTo>
                <a:lnTo>
                  <a:pt x="158984" y="201014"/>
                </a:lnTo>
                <a:lnTo>
                  <a:pt x="208480" y="183671"/>
                </a:lnTo>
                <a:lnTo>
                  <a:pt x="255864" y="169382"/>
                </a:lnTo>
                <a:lnTo>
                  <a:pt x="301347" y="157805"/>
                </a:lnTo>
                <a:lnTo>
                  <a:pt x="345140" y="148599"/>
                </a:lnTo>
                <a:lnTo>
                  <a:pt x="408375" y="138650"/>
                </a:lnTo>
                <a:lnTo>
                  <a:pt x="452110" y="133929"/>
                </a:lnTo>
                <a:lnTo>
                  <a:pt x="501504" y="130752"/>
                </a:lnTo>
                <a:lnTo>
                  <a:pt x="554741" y="130154"/>
                </a:lnTo>
                <a:lnTo>
                  <a:pt x="674453" y="130154"/>
                </a:lnTo>
                <a:lnTo>
                  <a:pt x="665602" y="128448"/>
                </a:lnTo>
                <a:lnTo>
                  <a:pt x="639209" y="124551"/>
                </a:lnTo>
                <a:lnTo>
                  <a:pt x="612657" y="121798"/>
                </a:lnTo>
                <a:lnTo>
                  <a:pt x="556361" y="119257"/>
                </a:lnTo>
                <a:close/>
              </a:path>
              <a:path w="896620" h="264795">
                <a:moveTo>
                  <a:pt x="727999" y="37917"/>
                </a:moveTo>
                <a:lnTo>
                  <a:pt x="530969" y="37917"/>
                </a:lnTo>
                <a:lnTo>
                  <a:pt x="573527" y="38230"/>
                </a:lnTo>
                <a:lnTo>
                  <a:pt x="612171" y="43692"/>
                </a:lnTo>
                <a:lnTo>
                  <a:pt x="675190" y="71105"/>
                </a:lnTo>
                <a:lnTo>
                  <a:pt x="703187" y="101222"/>
                </a:lnTo>
                <a:lnTo>
                  <a:pt x="717742" y="139695"/>
                </a:lnTo>
                <a:lnTo>
                  <a:pt x="782095" y="139695"/>
                </a:lnTo>
                <a:lnTo>
                  <a:pt x="781778" y="125298"/>
                </a:lnTo>
                <a:lnTo>
                  <a:pt x="772480" y="91474"/>
                </a:lnTo>
                <a:lnTo>
                  <a:pt x="754207" y="61694"/>
                </a:lnTo>
                <a:lnTo>
                  <a:pt x="727999" y="3791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15731" y="644209"/>
            <a:ext cx="219865" cy="20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4760" y="648549"/>
            <a:ext cx="184602" cy="196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1469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209" y="0"/>
                </a:lnTo>
                <a:lnTo>
                  <a:pt x="0" y="54800"/>
                </a:lnTo>
                <a:lnTo>
                  <a:pt x="4380" y="54800"/>
                </a:lnTo>
                <a:lnTo>
                  <a:pt x="13051" y="35999"/>
                </a:lnTo>
                <a:lnTo>
                  <a:pt x="44050" y="35999"/>
                </a:lnTo>
                <a:lnTo>
                  <a:pt x="42467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54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50" y="35999"/>
                </a:moveTo>
                <a:lnTo>
                  <a:pt x="39647" y="35999"/>
                </a:lnTo>
                <a:lnTo>
                  <a:pt x="48318" y="54800"/>
                </a:lnTo>
                <a:lnTo>
                  <a:pt x="52698" y="54800"/>
                </a:lnTo>
                <a:lnTo>
                  <a:pt x="44050" y="35999"/>
                </a:lnTo>
                <a:close/>
              </a:path>
              <a:path w="52704" h="55244">
                <a:moveTo>
                  <a:pt x="30654" y="6881"/>
                </a:moveTo>
                <a:lnTo>
                  <a:pt x="26327" y="6881"/>
                </a:lnTo>
                <a:lnTo>
                  <a:pt x="38037" y="32559"/>
                </a:lnTo>
                <a:lnTo>
                  <a:pt x="42467" y="32559"/>
                </a:lnTo>
                <a:lnTo>
                  <a:pt x="30654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25126" y="911148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21097" y="0"/>
                </a:moveTo>
                <a:lnTo>
                  <a:pt x="13811" y="2876"/>
                </a:lnTo>
                <a:lnTo>
                  <a:pt x="3039" y="13395"/>
                </a:lnTo>
                <a:lnTo>
                  <a:pt x="0" y="20603"/>
                </a:lnTo>
                <a:lnTo>
                  <a:pt x="44" y="28362"/>
                </a:lnTo>
                <a:lnTo>
                  <a:pt x="2185" y="39275"/>
                </a:lnTo>
                <a:lnTo>
                  <a:pt x="8230" y="48139"/>
                </a:lnTo>
                <a:lnTo>
                  <a:pt x="17367" y="53993"/>
                </a:lnTo>
                <a:lnTo>
                  <a:pt x="28830" y="56107"/>
                </a:lnTo>
                <a:lnTo>
                  <a:pt x="35579" y="56031"/>
                </a:lnTo>
                <a:lnTo>
                  <a:pt x="42194" y="54304"/>
                </a:lnTo>
                <a:lnTo>
                  <a:pt x="46011" y="52205"/>
                </a:lnTo>
                <a:lnTo>
                  <a:pt x="28606" y="52205"/>
                </a:lnTo>
                <a:lnTo>
                  <a:pt x="19232" y="50404"/>
                </a:lnTo>
                <a:lnTo>
                  <a:pt x="11543" y="45319"/>
                </a:lnTo>
                <a:lnTo>
                  <a:pt x="6317" y="37715"/>
                </a:lnTo>
                <a:lnTo>
                  <a:pt x="4335" y="28362"/>
                </a:lnTo>
                <a:lnTo>
                  <a:pt x="6134" y="18975"/>
                </a:lnTo>
                <a:lnTo>
                  <a:pt x="11219" y="11274"/>
                </a:lnTo>
                <a:lnTo>
                  <a:pt x="18817" y="6041"/>
                </a:lnTo>
                <a:lnTo>
                  <a:pt x="28159" y="4058"/>
                </a:lnTo>
                <a:lnTo>
                  <a:pt x="46410" y="4058"/>
                </a:lnTo>
                <a:lnTo>
                  <a:pt x="41837" y="1901"/>
                </a:lnTo>
                <a:lnTo>
                  <a:pt x="35266" y="340"/>
                </a:lnTo>
                <a:lnTo>
                  <a:pt x="21097" y="0"/>
                </a:lnTo>
                <a:close/>
              </a:path>
              <a:path w="48259" h="56515">
                <a:moveTo>
                  <a:pt x="48095" y="46706"/>
                </a:moveTo>
                <a:lnTo>
                  <a:pt x="42150" y="50147"/>
                </a:lnTo>
                <a:lnTo>
                  <a:pt x="35445" y="52040"/>
                </a:lnTo>
                <a:lnTo>
                  <a:pt x="28606" y="52205"/>
                </a:lnTo>
                <a:lnTo>
                  <a:pt x="46011" y="52205"/>
                </a:lnTo>
                <a:lnTo>
                  <a:pt x="48095" y="51060"/>
                </a:lnTo>
                <a:lnTo>
                  <a:pt x="48095" y="46706"/>
                </a:lnTo>
                <a:close/>
              </a:path>
              <a:path w="48259" h="56515">
                <a:moveTo>
                  <a:pt x="46410" y="4058"/>
                </a:moveTo>
                <a:lnTo>
                  <a:pt x="28159" y="4058"/>
                </a:lnTo>
                <a:lnTo>
                  <a:pt x="34998" y="4107"/>
                </a:lnTo>
                <a:lnTo>
                  <a:pt x="41703" y="5919"/>
                </a:lnTo>
                <a:lnTo>
                  <a:pt x="47603" y="9333"/>
                </a:lnTo>
                <a:lnTo>
                  <a:pt x="47871" y="9333"/>
                </a:lnTo>
                <a:lnTo>
                  <a:pt x="47871" y="4747"/>
                </a:lnTo>
                <a:lnTo>
                  <a:pt x="46410" y="4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84843" y="9112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49" y="0"/>
                </a:moveTo>
                <a:lnTo>
                  <a:pt x="17411" y="2050"/>
                </a:lnTo>
                <a:lnTo>
                  <a:pt x="8492" y="7878"/>
                </a:lnTo>
                <a:lnTo>
                  <a:pt x="2389" y="16615"/>
                </a:lnTo>
                <a:lnTo>
                  <a:pt x="0" y="27391"/>
                </a:lnTo>
                <a:lnTo>
                  <a:pt x="1944" y="38262"/>
                </a:lnTo>
                <a:lnTo>
                  <a:pt x="7676" y="47252"/>
                </a:lnTo>
                <a:lnTo>
                  <a:pt x="16342" y="53457"/>
                </a:lnTo>
                <a:lnTo>
                  <a:pt x="27087" y="55972"/>
                </a:lnTo>
                <a:lnTo>
                  <a:pt x="34640" y="56187"/>
                </a:lnTo>
                <a:lnTo>
                  <a:pt x="41971" y="53337"/>
                </a:lnTo>
                <a:lnTo>
                  <a:pt x="43272" y="52071"/>
                </a:lnTo>
                <a:lnTo>
                  <a:pt x="27578" y="52071"/>
                </a:lnTo>
                <a:lnTo>
                  <a:pt x="18245" y="50218"/>
                </a:lnTo>
                <a:lnTo>
                  <a:pt x="10604" y="45103"/>
                </a:lnTo>
                <a:lnTo>
                  <a:pt x="5428" y="37492"/>
                </a:lnTo>
                <a:lnTo>
                  <a:pt x="3486" y="28152"/>
                </a:lnTo>
                <a:lnTo>
                  <a:pt x="5304" y="18787"/>
                </a:lnTo>
                <a:lnTo>
                  <a:pt x="10386" y="11110"/>
                </a:lnTo>
                <a:lnTo>
                  <a:pt x="17974" y="5896"/>
                </a:lnTo>
                <a:lnTo>
                  <a:pt x="27310" y="3923"/>
                </a:lnTo>
                <a:lnTo>
                  <a:pt x="41365" y="3879"/>
                </a:lnTo>
                <a:lnTo>
                  <a:pt x="39040" y="2286"/>
                </a:lnTo>
                <a:lnTo>
                  <a:pt x="28249" y="0"/>
                </a:lnTo>
                <a:close/>
              </a:path>
              <a:path w="56515" h="56515">
                <a:moveTo>
                  <a:pt x="41365" y="3879"/>
                </a:moveTo>
                <a:lnTo>
                  <a:pt x="33702" y="3879"/>
                </a:lnTo>
                <a:lnTo>
                  <a:pt x="39870" y="6389"/>
                </a:lnTo>
                <a:lnTo>
                  <a:pt x="48989" y="15427"/>
                </a:lnTo>
                <a:lnTo>
                  <a:pt x="51536" y="21579"/>
                </a:lnTo>
                <a:lnTo>
                  <a:pt x="51550" y="28152"/>
                </a:lnTo>
                <a:lnTo>
                  <a:pt x="49697" y="37352"/>
                </a:lnTo>
                <a:lnTo>
                  <a:pt x="44558" y="44995"/>
                </a:lnTo>
                <a:lnTo>
                  <a:pt x="36929" y="50158"/>
                </a:lnTo>
                <a:lnTo>
                  <a:pt x="27578" y="52071"/>
                </a:lnTo>
                <a:lnTo>
                  <a:pt x="43272" y="52071"/>
                </a:lnTo>
                <a:lnTo>
                  <a:pt x="52833" y="42809"/>
                </a:lnTo>
                <a:lnTo>
                  <a:pt x="55917" y="35570"/>
                </a:lnTo>
                <a:lnTo>
                  <a:pt x="55795" y="27391"/>
                </a:lnTo>
                <a:lnTo>
                  <a:pt x="53750" y="17173"/>
                </a:lnTo>
                <a:lnTo>
                  <a:pt x="47832" y="8307"/>
                </a:lnTo>
                <a:lnTo>
                  <a:pt x="41365" y="3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4974" y="911999"/>
            <a:ext cx="50165" cy="54610"/>
          </a:xfrm>
          <a:custGeom>
            <a:avLst/>
            <a:gdLst/>
            <a:ahLst/>
            <a:cxnLst/>
            <a:rect l="l" t="t" r="r" b="b"/>
            <a:pathLst>
              <a:path w="50165" h="54609">
                <a:moveTo>
                  <a:pt x="4112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187"/>
                </a:lnTo>
                <a:lnTo>
                  <a:pt x="9176" y="6187"/>
                </a:lnTo>
                <a:lnTo>
                  <a:pt x="4112" y="0"/>
                </a:lnTo>
                <a:close/>
              </a:path>
              <a:path w="50165" h="54609">
                <a:moveTo>
                  <a:pt x="49927" y="6187"/>
                </a:moveTo>
                <a:lnTo>
                  <a:pt x="45815" y="6187"/>
                </a:lnTo>
                <a:lnTo>
                  <a:pt x="45815" y="54568"/>
                </a:lnTo>
                <a:lnTo>
                  <a:pt x="49927" y="54568"/>
                </a:lnTo>
                <a:lnTo>
                  <a:pt x="49927" y="6187"/>
                </a:lnTo>
                <a:close/>
              </a:path>
              <a:path w="50165" h="54609">
                <a:moveTo>
                  <a:pt x="9176" y="6187"/>
                </a:moveTo>
                <a:lnTo>
                  <a:pt x="4335" y="6187"/>
                </a:lnTo>
                <a:lnTo>
                  <a:pt x="24941" y="31641"/>
                </a:lnTo>
                <a:lnTo>
                  <a:pt x="29954" y="25449"/>
                </a:lnTo>
                <a:lnTo>
                  <a:pt x="24941" y="25449"/>
                </a:lnTo>
                <a:lnTo>
                  <a:pt x="9176" y="6187"/>
                </a:lnTo>
                <a:close/>
              </a:path>
              <a:path w="50165" h="54609">
                <a:moveTo>
                  <a:pt x="49927" y="0"/>
                </a:moveTo>
                <a:lnTo>
                  <a:pt x="45815" y="0"/>
                </a:lnTo>
                <a:lnTo>
                  <a:pt x="24941" y="25449"/>
                </a:lnTo>
                <a:lnTo>
                  <a:pt x="29954" y="25449"/>
                </a:lnTo>
                <a:lnTo>
                  <a:pt x="45547" y="6187"/>
                </a:lnTo>
                <a:lnTo>
                  <a:pt x="49927" y="6187"/>
                </a:lnTo>
                <a:lnTo>
                  <a:pt x="49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21619" y="911999"/>
            <a:ext cx="33020" cy="54610"/>
          </a:xfrm>
          <a:custGeom>
            <a:avLst/>
            <a:gdLst/>
            <a:ahLst/>
            <a:cxnLst/>
            <a:rect l="l" t="t" r="r" b="b"/>
            <a:pathLst>
              <a:path w="33020" h="54609">
                <a:moveTo>
                  <a:pt x="27489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29118"/>
                </a:lnTo>
                <a:lnTo>
                  <a:pt x="28383" y="29118"/>
                </a:lnTo>
                <a:lnTo>
                  <a:pt x="30377" y="25449"/>
                </a:lnTo>
                <a:lnTo>
                  <a:pt x="3888" y="25449"/>
                </a:lnTo>
                <a:lnTo>
                  <a:pt x="3888" y="3436"/>
                </a:lnTo>
                <a:lnTo>
                  <a:pt x="30076" y="3436"/>
                </a:lnTo>
                <a:lnTo>
                  <a:pt x="27489" y="0"/>
                </a:lnTo>
                <a:close/>
              </a:path>
              <a:path w="33020" h="54609">
                <a:moveTo>
                  <a:pt x="30076" y="3436"/>
                </a:moveTo>
                <a:lnTo>
                  <a:pt x="24047" y="3436"/>
                </a:lnTo>
                <a:lnTo>
                  <a:pt x="27936" y="8255"/>
                </a:lnTo>
                <a:lnTo>
                  <a:pt x="27936" y="20635"/>
                </a:lnTo>
                <a:lnTo>
                  <a:pt x="24047" y="25449"/>
                </a:lnTo>
                <a:lnTo>
                  <a:pt x="30377" y="25449"/>
                </a:lnTo>
                <a:lnTo>
                  <a:pt x="32495" y="21552"/>
                </a:lnTo>
                <a:lnTo>
                  <a:pt x="32495" y="6648"/>
                </a:lnTo>
                <a:lnTo>
                  <a:pt x="30076" y="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52997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164" y="0"/>
                </a:lnTo>
                <a:lnTo>
                  <a:pt x="0" y="54800"/>
                </a:lnTo>
                <a:lnTo>
                  <a:pt x="4335" y="54800"/>
                </a:lnTo>
                <a:lnTo>
                  <a:pt x="13051" y="35999"/>
                </a:lnTo>
                <a:lnTo>
                  <a:pt x="44020" y="35999"/>
                </a:lnTo>
                <a:lnTo>
                  <a:pt x="42440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49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20" y="35999"/>
                </a:moveTo>
                <a:lnTo>
                  <a:pt x="39602" y="35999"/>
                </a:lnTo>
                <a:lnTo>
                  <a:pt x="48318" y="54800"/>
                </a:lnTo>
                <a:lnTo>
                  <a:pt x="52654" y="54800"/>
                </a:lnTo>
                <a:lnTo>
                  <a:pt x="44020" y="35999"/>
                </a:lnTo>
                <a:close/>
              </a:path>
              <a:path w="52704" h="55244">
                <a:moveTo>
                  <a:pt x="30649" y="6881"/>
                </a:moveTo>
                <a:lnTo>
                  <a:pt x="26327" y="6881"/>
                </a:lnTo>
                <a:lnTo>
                  <a:pt x="37993" y="32559"/>
                </a:lnTo>
                <a:lnTo>
                  <a:pt x="42440" y="32559"/>
                </a:lnTo>
                <a:lnTo>
                  <a:pt x="30649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16200" y="911999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29" h="54609">
                <a:moveTo>
                  <a:pt x="3441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876"/>
                </a:lnTo>
                <a:lnTo>
                  <a:pt x="9384" y="6876"/>
                </a:lnTo>
                <a:lnTo>
                  <a:pt x="3441" y="0"/>
                </a:lnTo>
                <a:close/>
              </a:path>
              <a:path w="49529" h="54609">
                <a:moveTo>
                  <a:pt x="9384" y="6876"/>
                </a:moveTo>
                <a:lnTo>
                  <a:pt x="4112" y="6876"/>
                </a:lnTo>
                <a:lnTo>
                  <a:pt x="45592" y="54568"/>
                </a:lnTo>
                <a:lnTo>
                  <a:pt x="48989" y="54568"/>
                </a:lnTo>
                <a:lnTo>
                  <a:pt x="48989" y="47686"/>
                </a:lnTo>
                <a:lnTo>
                  <a:pt x="44653" y="47686"/>
                </a:lnTo>
                <a:lnTo>
                  <a:pt x="9384" y="6876"/>
                </a:lnTo>
                <a:close/>
              </a:path>
              <a:path w="49529" h="54609">
                <a:moveTo>
                  <a:pt x="48989" y="0"/>
                </a:moveTo>
                <a:lnTo>
                  <a:pt x="44653" y="0"/>
                </a:lnTo>
                <a:lnTo>
                  <a:pt x="44653" y="47686"/>
                </a:lnTo>
                <a:lnTo>
                  <a:pt x="48989" y="47686"/>
                </a:lnTo>
                <a:lnTo>
                  <a:pt x="48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75291" y="911999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09">
                <a:moveTo>
                  <a:pt x="5274" y="0"/>
                </a:moveTo>
                <a:lnTo>
                  <a:pt x="0" y="0"/>
                </a:lnTo>
                <a:lnTo>
                  <a:pt x="21320" y="25221"/>
                </a:lnTo>
                <a:lnTo>
                  <a:pt x="21320" y="54568"/>
                </a:lnTo>
                <a:lnTo>
                  <a:pt x="25433" y="54568"/>
                </a:lnTo>
                <a:lnTo>
                  <a:pt x="25433" y="25221"/>
                </a:lnTo>
                <a:lnTo>
                  <a:pt x="28528" y="21552"/>
                </a:lnTo>
                <a:lnTo>
                  <a:pt x="23377" y="21552"/>
                </a:lnTo>
                <a:lnTo>
                  <a:pt x="5274" y="0"/>
                </a:lnTo>
                <a:close/>
              </a:path>
              <a:path w="46990" h="54609">
                <a:moveTo>
                  <a:pt x="46709" y="0"/>
                </a:moveTo>
                <a:lnTo>
                  <a:pt x="41435" y="0"/>
                </a:lnTo>
                <a:lnTo>
                  <a:pt x="23377" y="21552"/>
                </a:lnTo>
                <a:lnTo>
                  <a:pt x="28528" y="21552"/>
                </a:lnTo>
                <a:lnTo>
                  <a:pt x="46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07602" y="91039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102" y="43127"/>
                </a:lnTo>
                <a:lnTo>
                  <a:pt x="1662" y="50379"/>
                </a:lnTo>
                <a:lnTo>
                  <a:pt x="6095" y="55315"/>
                </a:lnTo>
                <a:lnTo>
                  <a:pt x="12464" y="57931"/>
                </a:lnTo>
                <a:lnTo>
                  <a:pt x="19935" y="58697"/>
                </a:lnTo>
                <a:lnTo>
                  <a:pt x="29768" y="58697"/>
                </a:lnTo>
                <a:lnTo>
                  <a:pt x="37993" y="55257"/>
                </a:lnTo>
                <a:lnTo>
                  <a:pt x="38899" y="49257"/>
                </a:lnTo>
                <a:lnTo>
                  <a:pt x="22617" y="49257"/>
                </a:lnTo>
                <a:lnTo>
                  <a:pt x="21100" y="48997"/>
                </a:lnTo>
                <a:lnTo>
                  <a:pt x="18728" y="48997"/>
                </a:lnTo>
                <a:lnTo>
                  <a:pt x="17298" y="48532"/>
                </a:lnTo>
                <a:lnTo>
                  <a:pt x="16270" y="47565"/>
                </a:lnTo>
                <a:lnTo>
                  <a:pt x="15197" y="46599"/>
                </a:lnTo>
                <a:lnTo>
                  <a:pt x="14616" y="45221"/>
                </a:lnTo>
                <a:lnTo>
                  <a:pt x="14660" y="38518"/>
                </a:lnTo>
                <a:close/>
              </a:path>
              <a:path w="40004" h="59055">
                <a:moveTo>
                  <a:pt x="27712" y="0"/>
                </a:moveTo>
                <a:lnTo>
                  <a:pt x="10057" y="0"/>
                </a:lnTo>
                <a:lnTo>
                  <a:pt x="2279" y="3208"/>
                </a:lnTo>
                <a:lnTo>
                  <a:pt x="670" y="12152"/>
                </a:lnTo>
                <a:lnTo>
                  <a:pt x="332" y="13820"/>
                </a:lnTo>
                <a:lnTo>
                  <a:pt x="20756" y="36255"/>
                </a:lnTo>
                <a:lnTo>
                  <a:pt x="25433" y="41042"/>
                </a:lnTo>
                <a:lnTo>
                  <a:pt x="25880" y="42380"/>
                </a:lnTo>
                <a:lnTo>
                  <a:pt x="25880" y="43829"/>
                </a:lnTo>
                <a:lnTo>
                  <a:pt x="25423" y="45221"/>
                </a:lnTo>
                <a:lnTo>
                  <a:pt x="24941" y="47624"/>
                </a:lnTo>
                <a:lnTo>
                  <a:pt x="22617" y="49257"/>
                </a:lnTo>
                <a:lnTo>
                  <a:pt x="38899" y="49257"/>
                </a:lnTo>
                <a:lnTo>
                  <a:pt x="39753" y="43829"/>
                </a:lnTo>
                <a:lnTo>
                  <a:pt x="39870" y="40102"/>
                </a:lnTo>
                <a:lnTo>
                  <a:pt x="39378" y="37145"/>
                </a:lnTo>
                <a:lnTo>
                  <a:pt x="34781" y="29878"/>
                </a:lnTo>
                <a:lnTo>
                  <a:pt x="26768" y="24590"/>
                </a:lnTo>
                <a:lnTo>
                  <a:pt x="18881" y="20248"/>
                </a:lnTo>
                <a:lnTo>
                  <a:pt x="14660" y="15820"/>
                </a:lnTo>
                <a:lnTo>
                  <a:pt x="14437" y="14841"/>
                </a:lnTo>
                <a:lnTo>
                  <a:pt x="14437" y="13820"/>
                </a:lnTo>
                <a:lnTo>
                  <a:pt x="14661" y="12836"/>
                </a:lnTo>
                <a:lnTo>
                  <a:pt x="15107" y="10487"/>
                </a:lnTo>
                <a:lnTo>
                  <a:pt x="17298" y="8885"/>
                </a:lnTo>
                <a:lnTo>
                  <a:pt x="38484" y="8885"/>
                </a:lnTo>
                <a:lnTo>
                  <a:pt x="38484" y="1834"/>
                </a:lnTo>
                <a:lnTo>
                  <a:pt x="27712" y="0"/>
                </a:lnTo>
                <a:close/>
              </a:path>
              <a:path w="40004" h="59055">
                <a:moveTo>
                  <a:pt x="20158" y="48836"/>
                </a:moveTo>
                <a:lnTo>
                  <a:pt x="18728" y="48997"/>
                </a:lnTo>
                <a:lnTo>
                  <a:pt x="21100" y="48997"/>
                </a:lnTo>
                <a:lnTo>
                  <a:pt x="20158" y="48836"/>
                </a:lnTo>
                <a:close/>
              </a:path>
              <a:path w="40004" h="59055">
                <a:moveTo>
                  <a:pt x="38484" y="9024"/>
                </a:moveTo>
                <a:lnTo>
                  <a:pt x="21052" y="9024"/>
                </a:lnTo>
                <a:lnTo>
                  <a:pt x="22438" y="9512"/>
                </a:lnTo>
                <a:lnTo>
                  <a:pt x="24405" y="11472"/>
                </a:lnTo>
                <a:lnTo>
                  <a:pt x="24852" y="12836"/>
                </a:lnTo>
                <a:lnTo>
                  <a:pt x="24756" y="13820"/>
                </a:lnTo>
                <a:lnTo>
                  <a:pt x="24717" y="17655"/>
                </a:lnTo>
                <a:lnTo>
                  <a:pt x="38484" y="17655"/>
                </a:lnTo>
                <a:lnTo>
                  <a:pt x="38484" y="9024"/>
                </a:lnTo>
                <a:close/>
              </a:path>
              <a:path w="40004" h="59055">
                <a:moveTo>
                  <a:pt x="38484" y="8885"/>
                </a:moveTo>
                <a:lnTo>
                  <a:pt x="17298" y="8885"/>
                </a:lnTo>
                <a:lnTo>
                  <a:pt x="19667" y="9172"/>
                </a:lnTo>
                <a:lnTo>
                  <a:pt x="21052" y="9024"/>
                </a:lnTo>
                <a:lnTo>
                  <a:pt x="38484" y="9024"/>
                </a:lnTo>
                <a:lnTo>
                  <a:pt x="38484" y="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85992" y="910620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0" y="54800"/>
                </a:lnTo>
                <a:lnTo>
                  <a:pt x="9610" y="58469"/>
                </a:lnTo>
                <a:lnTo>
                  <a:pt x="29768" y="58469"/>
                </a:lnTo>
                <a:lnTo>
                  <a:pt x="37591" y="55028"/>
                </a:lnTo>
                <a:lnTo>
                  <a:pt x="38491" y="49028"/>
                </a:lnTo>
                <a:lnTo>
                  <a:pt x="22617" y="49028"/>
                </a:lnTo>
                <a:lnTo>
                  <a:pt x="20158" y="48608"/>
                </a:lnTo>
                <a:lnTo>
                  <a:pt x="16717" y="48608"/>
                </a:lnTo>
                <a:lnTo>
                  <a:pt x="14660" y="46778"/>
                </a:lnTo>
                <a:lnTo>
                  <a:pt x="14660" y="38518"/>
                </a:lnTo>
                <a:close/>
              </a:path>
              <a:path w="40004" h="59055">
                <a:moveTo>
                  <a:pt x="27489" y="0"/>
                </a:moveTo>
                <a:lnTo>
                  <a:pt x="10101" y="0"/>
                </a:lnTo>
                <a:lnTo>
                  <a:pt x="2056" y="3212"/>
                </a:lnTo>
                <a:lnTo>
                  <a:pt x="715" y="12152"/>
                </a:lnTo>
                <a:lnTo>
                  <a:pt x="301" y="14201"/>
                </a:lnTo>
                <a:lnTo>
                  <a:pt x="20807" y="36030"/>
                </a:lnTo>
                <a:lnTo>
                  <a:pt x="25433" y="40814"/>
                </a:lnTo>
                <a:lnTo>
                  <a:pt x="25790" y="42169"/>
                </a:lnTo>
                <a:lnTo>
                  <a:pt x="25790" y="43583"/>
                </a:lnTo>
                <a:lnTo>
                  <a:pt x="25433" y="44943"/>
                </a:lnTo>
                <a:lnTo>
                  <a:pt x="24986" y="47395"/>
                </a:lnTo>
                <a:lnTo>
                  <a:pt x="22617" y="49028"/>
                </a:lnTo>
                <a:lnTo>
                  <a:pt x="38491" y="49028"/>
                </a:lnTo>
                <a:lnTo>
                  <a:pt x="38931" y="46089"/>
                </a:lnTo>
                <a:lnTo>
                  <a:pt x="39347" y="43583"/>
                </a:lnTo>
                <a:lnTo>
                  <a:pt x="18622" y="20347"/>
                </a:lnTo>
                <a:lnTo>
                  <a:pt x="14437" y="16053"/>
                </a:lnTo>
                <a:lnTo>
                  <a:pt x="14213" y="15149"/>
                </a:lnTo>
                <a:lnTo>
                  <a:pt x="14213" y="14201"/>
                </a:lnTo>
                <a:lnTo>
                  <a:pt x="14438" y="13297"/>
                </a:lnTo>
                <a:lnTo>
                  <a:pt x="14884" y="10944"/>
                </a:lnTo>
                <a:lnTo>
                  <a:pt x="17074" y="9346"/>
                </a:lnTo>
                <a:lnTo>
                  <a:pt x="38037" y="9346"/>
                </a:lnTo>
                <a:lnTo>
                  <a:pt x="38037" y="1834"/>
                </a:lnTo>
                <a:lnTo>
                  <a:pt x="27489" y="0"/>
                </a:lnTo>
                <a:close/>
              </a:path>
              <a:path w="40004" h="59055">
                <a:moveTo>
                  <a:pt x="38037" y="9485"/>
                </a:moveTo>
                <a:lnTo>
                  <a:pt x="20873" y="9485"/>
                </a:lnTo>
                <a:lnTo>
                  <a:pt x="22214" y="9968"/>
                </a:lnTo>
                <a:lnTo>
                  <a:pt x="24181" y="11928"/>
                </a:lnTo>
                <a:lnTo>
                  <a:pt x="24673" y="13297"/>
                </a:lnTo>
                <a:lnTo>
                  <a:pt x="24585" y="14201"/>
                </a:lnTo>
                <a:lnTo>
                  <a:pt x="24539" y="18116"/>
                </a:lnTo>
                <a:lnTo>
                  <a:pt x="38037" y="18116"/>
                </a:lnTo>
                <a:lnTo>
                  <a:pt x="38037" y="9485"/>
                </a:lnTo>
                <a:close/>
              </a:path>
              <a:path w="40004" h="59055">
                <a:moveTo>
                  <a:pt x="38037" y="9346"/>
                </a:moveTo>
                <a:lnTo>
                  <a:pt x="17074" y="9346"/>
                </a:lnTo>
                <a:lnTo>
                  <a:pt x="19488" y="9633"/>
                </a:lnTo>
                <a:lnTo>
                  <a:pt x="20873" y="9485"/>
                </a:lnTo>
                <a:lnTo>
                  <a:pt x="38037" y="9485"/>
                </a:lnTo>
                <a:lnTo>
                  <a:pt x="38037" y="9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92061" y="911998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09">
                <a:moveTo>
                  <a:pt x="20382" y="0"/>
                </a:moveTo>
                <a:lnTo>
                  <a:pt x="0" y="0"/>
                </a:lnTo>
                <a:lnTo>
                  <a:pt x="0" y="54339"/>
                </a:lnTo>
                <a:lnTo>
                  <a:pt x="13498" y="54339"/>
                </a:lnTo>
                <a:lnTo>
                  <a:pt x="12828" y="8711"/>
                </a:lnTo>
                <a:lnTo>
                  <a:pt x="22951" y="8711"/>
                </a:lnTo>
                <a:lnTo>
                  <a:pt x="20382" y="0"/>
                </a:lnTo>
                <a:close/>
              </a:path>
              <a:path w="46354" h="54609">
                <a:moveTo>
                  <a:pt x="22951" y="8711"/>
                </a:moveTo>
                <a:lnTo>
                  <a:pt x="12828" y="8711"/>
                </a:lnTo>
                <a:lnTo>
                  <a:pt x="26550" y="54339"/>
                </a:lnTo>
                <a:lnTo>
                  <a:pt x="45994" y="54339"/>
                </a:lnTo>
                <a:lnTo>
                  <a:pt x="45994" y="44250"/>
                </a:lnTo>
                <a:lnTo>
                  <a:pt x="33434" y="44250"/>
                </a:lnTo>
                <a:lnTo>
                  <a:pt x="22951" y="8711"/>
                </a:lnTo>
                <a:close/>
              </a:path>
              <a:path w="46354" h="54609">
                <a:moveTo>
                  <a:pt x="45994" y="0"/>
                </a:moveTo>
                <a:lnTo>
                  <a:pt x="32495" y="0"/>
                </a:lnTo>
                <a:lnTo>
                  <a:pt x="33434" y="44250"/>
                </a:lnTo>
                <a:lnTo>
                  <a:pt x="45994" y="44250"/>
                </a:lnTo>
                <a:lnTo>
                  <a:pt x="45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56144" y="911998"/>
            <a:ext cx="45085" cy="55244"/>
          </a:xfrm>
          <a:custGeom>
            <a:avLst/>
            <a:gdLst/>
            <a:ahLst/>
            <a:cxnLst/>
            <a:rect l="l" t="t" r="r" b="b"/>
            <a:pathLst>
              <a:path w="45084" h="55244">
                <a:moveTo>
                  <a:pt x="34596" y="0"/>
                </a:moveTo>
                <a:lnTo>
                  <a:pt x="10057" y="0"/>
                </a:lnTo>
                <a:lnTo>
                  <a:pt x="0" y="55024"/>
                </a:lnTo>
                <a:lnTo>
                  <a:pt x="14884" y="55024"/>
                </a:lnTo>
                <a:lnTo>
                  <a:pt x="22438" y="4125"/>
                </a:lnTo>
                <a:lnTo>
                  <a:pt x="35350" y="4125"/>
                </a:lnTo>
                <a:lnTo>
                  <a:pt x="34596" y="0"/>
                </a:lnTo>
                <a:close/>
              </a:path>
              <a:path w="45084" h="55244">
                <a:moveTo>
                  <a:pt x="35350" y="4125"/>
                </a:moveTo>
                <a:lnTo>
                  <a:pt x="22438" y="4125"/>
                </a:lnTo>
                <a:lnTo>
                  <a:pt x="29992" y="55024"/>
                </a:lnTo>
                <a:lnTo>
                  <a:pt x="44653" y="55024"/>
                </a:lnTo>
                <a:lnTo>
                  <a:pt x="35350" y="4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11793" y="911998"/>
            <a:ext cx="61594" cy="55244"/>
          </a:xfrm>
          <a:custGeom>
            <a:avLst/>
            <a:gdLst/>
            <a:ahLst/>
            <a:cxnLst/>
            <a:rect l="l" t="t" r="r" b="b"/>
            <a:pathLst>
              <a:path w="61595" h="55244">
                <a:moveTo>
                  <a:pt x="23600" y="0"/>
                </a:moveTo>
                <a:lnTo>
                  <a:pt x="1162" y="0"/>
                </a:lnTo>
                <a:lnTo>
                  <a:pt x="0" y="55024"/>
                </a:lnTo>
                <a:lnTo>
                  <a:pt x="13766" y="55024"/>
                </a:lnTo>
                <a:lnTo>
                  <a:pt x="14213" y="4125"/>
                </a:lnTo>
                <a:lnTo>
                  <a:pt x="24259" y="4125"/>
                </a:lnTo>
                <a:lnTo>
                  <a:pt x="23600" y="0"/>
                </a:lnTo>
                <a:close/>
              </a:path>
              <a:path w="61595" h="55244">
                <a:moveTo>
                  <a:pt x="24259" y="4125"/>
                </a:moveTo>
                <a:lnTo>
                  <a:pt x="14213" y="4125"/>
                </a:lnTo>
                <a:lnTo>
                  <a:pt x="23600" y="55024"/>
                </a:lnTo>
                <a:lnTo>
                  <a:pt x="37591" y="55024"/>
                </a:lnTo>
                <a:lnTo>
                  <a:pt x="39778" y="43105"/>
                </a:lnTo>
                <a:lnTo>
                  <a:pt x="30484" y="43105"/>
                </a:lnTo>
                <a:lnTo>
                  <a:pt x="24259" y="4125"/>
                </a:lnTo>
                <a:close/>
              </a:path>
              <a:path w="61595" h="55244">
                <a:moveTo>
                  <a:pt x="59906" y="4125"/>
                </a:moveTo>
                <a:lnTo>
                  <a:pt x="46932" y="4125"/>
                </a:lnTo>
                <a:lnTo>
                  <a:pt x="47201" y="55024"/>
                </a:lnTo>
                <a:lnTo>
                  <a:pt x="61146" y="55024"/>
                </a:lnTo>
                <a:lnTo>
                  <a:pt x="59906" y="4125"/>
                </a:lnTo>
                <a:close/>
              </a:path>
              <a:path w="61595" h="55244">
                <a:moveTo>
                  <a:pt x="59805" y="0"/>
                </a:moveTo>
                <a:lnTo>
                  <a:pt x="37590" y="0"/>
                </a:lnTo>
                <a:lnTo>
                  <a:pt x="30484" y="43105"/>
                </a:lnTo>
                <a:lnTo>
                  <a:pt x="39778" y="43105"/>
                </a:lnTo>
                <a:lnTo>
                  <a:pt x="46932" y="4125"/>
                </a:lnTo>
                <a:lnTo>
                  <a:pt x="59906" y="4125"/>
                </a:lnTo>
                <a:lnTo>
                  <a:pt x="59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38244" y="912227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4" h="57150">
                <a:moveTo>
                  <a:pt x="13945" y="0"/>
                </a:moveTo>
                <a:lnTo>
                  <a:pt x="0" y="0"/>
                </a:lnTo>
                <a:lnTo>
                  <a:pt x="84" y="41279"/>
                </a:lnTo>
                <a:lnTo>
                  <a:pt x="169" y="41977"/>
                </a:lnTo>
                <a:lnTo>
                  <a:pt x="223" y="43105"/>
                </a:lnTo>
                <a:lnTo>
                  <a:pt x="1340" y="53422"/>
                </a:lnTo>
                <a:lnTo>
                  <a:pt x="9386" y="56630"/>
                </a:lnTo>
                <a:lnTo>
                  <a:pt x="29545" y="56630"/>
                </a:lnTo>
                <a:lnTo>
                  <a:pt x="37769" y="53422"/>
                </a:lnTo>
                <a:lnTo>
                  <a:pt x="38342" y="46818"/>
                </a:lnTo>
                <a:lnTo>
                  <a:pt x="16761" y="46818"/>
                </a:lnTo>
                <a:lnTo>
                  <a:pt x="14524" y="45082"/>
                </a:lnTo>
                <a:lnTo>
                  <a:pt x="14169" y="42648"/>
                </a:lnTo>
                <a:lnTo>
                  <a:pt x="13990" y="41977"/>
                </a:lnTo>
                <a:lnTo>
                  <a:pt x="13945" y="0"/>
                </a:lnTo>
                <a:close/>
              </a:path>
              <a:path w="38734" h="57150">
                <a:moveTo>
                  <a:pt x="19220" y="46545"/>
                </a:moveTo>
                <a:lnTo>
                  <a:pt x="16761" y="46818"/>
                </a:lnTo>
                <a:lnTo>
                  <a:pt x="38342" y="46818"/>
                </a:lnTo>
                <a:lnTo>
                  <a:pt x="21678" y="46751"/>
                </a:lnTo>
                <a:lnTo>
                  <a:pt x="19220" y="46545"/>
                </a:lnTo>
                <a:close/>
              </a:path>
              <a:path w="38734" h="57150">
                <a:moveTo>
                  <a:pt x="38663" y="0"/>
                </a:moveTo>
                <a:lnTo>
                  <a:pt x="24718" y="0"/>
                </a:lnTo>
                <a:lnTo>
                  <a:pt x="24673" y="41977"/>
                </a:lnTo>
                <a:lnTo>
                  <a:pt x="24393" y="43105"/>
                </a:lnTo>
                <a:lnTo>
                  <a:pt x="23958" y="45082"/>
                </a:lnTo>
                <a:lnTo>
                  <a:pt x="21678" y="46751"/>
                </a:lnTo>
                <a:lnTo>
                  <a:pt x="38347" y="46751"/>
                </a:lnTo>
                <a:lnTo>
                  <a:pt x="38663" y="43105"/>
                </a:lnTo>
                <a:lnTo>
                  <a:pt x="38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52805" y="910392"/>
            <a:ext cx="39370" cy="57785"/>
          </a:xfrm>
          <a:custGeom>
            <a:avLst/>
            <a:gdLst/>
            <a:ahLst/>
            <a:cxnLst/>
            <a:rect l="l" t="t" r="r" b="b"/>
            <a:pathLst>
              <a:path w="39370" h="57784">
                <a:moveTo>
                  <a:pt x="29008" y="0"/>
                </a:moveTo>
                <a:lnTo>
                  <a:pt x="0" y="42805"/>
                </a:lnTo>
                <a:lnTo>
                  <a:pt x="178" y="44022"/>
                </a:lnTo>
                <a:lnTo>
                  <a:pt x="1072" y="53879"/>
                </a:lnTo>
                <a:lnTo>
                  <a:pt x="9788" y="57547"/>
                </a:lnTo>
                <a:lnTo>
                  <a:pt x="29009" y="57547"/>
                </a:lnTo>
                <a:lnTo>
                  <a:pt x="37725" y="54111"/>
                </a:lnTo>
                <a:lnTo>
                  <a:pt x="38241" y="48286"/>
                </a:lnTo>
                <a:lnTo>
                  <a:pt x="21857" y="48286"/>
                </a:lnTo>
                <a:lnTo>
                  <a:pt x="21360" y="48219"/>
                </a:lnTo>
                <a:lnTo>
                  <a:pt x="16448" y="48219"/>
                </a:lnTo>
                <a:lnTo>
                  <a:pt x="13990" y="46277"/>
                </a:lnTo>
                <a:lnTo>
                  <a:pt x="13677" y="43565"/>
                </a:lnTo>
                <a:lnTo>
                  <a:pt x="13559" y="43122"/>
                </a:lnTo>
                <a:lnTo>
                  <a:pt x="13438" y="42424"/>
                </a:lnTo>
                <a:lnTo>
                  <a:pt x="13553" y="14447"/>
                </a:lnTo>
                <a:lnTo>
                  <a:pt x="14348" y="11530"/>
                </a:lnTo>
                <a:lnTo>
                  <a:pt x="16627" y="9892"/>
                </a:lnTo>
                <a:lnTo>
                  <a:pt x="20927" y="9892"/>
                </a:lnTo>
                <a:lnTo>
                  <a:pt x="21723" y="9803"/>
                </a:lnTo>
                <a:lnTo>
                  <a:pt x="38296" y="9803"/>
                </a:lnTo>
                <a:lnTo>
                  <a:pt x="37725" y="3208"/>
                </a:lnTo>
                <a:lnTo>
                  <a:pt x="29008" y="0"/>
                </a:lnTo>
                <a:close/>
              </a:path>
              <a:path w="39370" h="57784">
                <a:moveTo>
                  <a:pt x="38887" y="25677"/>
                </a:moveTo>
                <a:lnTo>
                  <a:pt x="19398" y="25677"/>
                </a:lnTo>
                <a:lnTo>
                  <a:pt x="19398" y="33704"/>
                </a:lnTo>
                <a:lnTo>
                  <a:pt x="25120" y="33704"/>
                </a:lnTo>
                <a:lnTo>
                  <a:pt x="25075" y="43122"/>
                </a:lnTo>
                <a:lnTo>
                  <a:pt x="24854" y="44022"/>
                </a:lnTo>
                <a:lnTo>
                  <a:pt x="24405" y="46474"/>
                </a:lnTo>
                <a:lnTo>
                  <a:pt x="21857" y="48286"/>
                </a:lnTo>
                <a:lnTo>
                  <a:pt x="38241" y="48286"/>
                </a:lnTo>
                <a:lnTo>
                  <a:pt x="38619" y="44022"/>
                </a:lnTo>
                <a:lnTo>
                  <a:pt x="38797" y="42805"/>
                </a:lnTo>
                <a:lnTo>
                  <a:pt x="38887" y="25677"/>
                </a:lnTo>
                <a:close/>
              </a:path>
              <a:path w="39370" h="57784">
                <a:moveTo>
                  <a:pt x="19175" y="47923"/>
                </a:moveTo>
                <a:lnTo>
                  <a:pt x="16448" y="48219"/>
                </a:lnTo>
                <a:lnTo>
                  <a:pt x="21360" y="48219"/>
                </a:lnTo>
                <a:lnTo>
                  <a:pt x="19175" y="47923"/>
                </a:lnTo>
                <a:close/>
              </a:path>
              <a:path w="39370" h="57784">
                <a:moveTo>
                  <a:pt x="38296" y="9803"/>
                </a:moveTo>
                <a:lnTo>
                  <a:pt x="21723" y="9803"/>
                </a:lnTo>
                <a:lnTo>
                  <a:pt x="24092" y="11480"/>
                </a:lnTo>
                <a:lnTo>
                  <a:pt x="24807" y="14662"/>
                </a:lnTo>
                <a:lnTo>
                  <a:pt x="24896" y="19033"/>
                </a:lnTo>
                <a:lnTo>
                  <a:pt x="38619" y="19033"/>
                </a:lnTo>
                <a:lnTo>
                  <a:pt x="38719" y="16281"/>
                </a:lnTo>
                <a:lnTo>
                  <a:pt x="38619" y="13530"/>
                </a:lnTo>
                <a:lnTo>
                  <a:pt x="38296" y="9803"/>
                </a:lnTo>
                <a:close/>
              </a:path>
              <a:path w="39370" h="57784">
                <a:moveTo>
                  <a:pt x="20927" y="9892"/>
                </a:moveTo>
                <a:lnTo>
                  <a:pt x="16627" y="9892"/>
                </a:lnTo>
                <a:lnTo>
                  <a:pt x="19175" y="10089"/>
                </a:lnTo>
                <a:lnTo>
                  <a:pt x="20927" y="9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2192000" cy="4404360"/>
          </a:xfrm>
          <a:custGeom>
            <a:avLst/>
            <a:gdLst/>
            <a:ahLst/>
            <a:cxnLst/>
            <a:rect l="l" t="t" r="r" b="b"/>
            <a:pathLst>
              <a:path w="12192000" h="4404360">
                <a:moveTo>
                  <a:pt x="0" y="4404360"/>
                </a:moveTo>
                <a:lnTo>
                  <a:pt x="12192000" y="4404360"/>
                </a:lnTo>
                <a:lnTo>
                  <a:pt x="12192000" y="0"/>
                </a:lnTo>
                <a:lnTo>
                  <a:pt x="0" y="0"/>
                </a:lnTo>
                <a:lnTo>
                  <a:pt x="0" y="4404360"/>
                </a:lnTo>
                <a:close/>
              </a:path>
            </a:pathLst>
          </a:custGeom>
          <a:solidFill>
            <a:srgbClr val="FFFFFF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6059423"/>
            <a:ext cx="12192000" cy="798830"/>
          </a:xfrm>
          <a:custGeom>
            <a:avLst/>
            <a:gdLst/>
            <a:ahLst/>
            <a:cxnLst/>
            <a:rect l="l" t="t" r="r" b="b"/>
            <a:pathLst>
              <a:path w="12192000" h="798829">
                <a:moveTo>
                  <a:pt x="0" y="798575"/>
                </a:moveTo>
                <a:lnTo>
                  <a:pt x="12192000" y="798575"/>
                </a:lnTo>
                <a:lnTo>
                  <a:pt x="12192000" y="0"/>
                </a:lnTo>
                <a:lnTo>
                  <a:pt x="0" y="0"/>
                </a:lnTo>
                <a:lnTo>
                  <a:pt x="0" y="798575"/>
                </a:lnTo>
                <a:close/>
              </a:path>
            </a:pathLst>
          </a:custGeom>
          <a:solidFill>
            <a:srgbClr val="FFFFFF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" y="6242303"/>
            <a:ext cx="3921760" cy="615950"/>
          </a:xfrm>
          <a:custGeom>
            <a:avLst/>
            <a:gdLst/>
            <a:ahLst/>
            <a:cxnLst/>
            <a:rect l="l" t="t" r="r" b="b"/>
            <a:pathLst>
              <a:path w="3921760" h="615950">
                <a:moveTo>
                  <a:pt x="3921252" y="0"/>
                </a:moveTo>
                <a:lnTo>
                  <a:pt x="301701" y="0"/>
                </a:lnTo>
                <a:lnTo>
                  <a:pt x="0" y="615696"/>
                </a:lnTo>
                <a:lnTo>
                  <a:pt x="3619500" y="615696"/>
                </a:lnTo>
                <a:lnTo>
                  <a:pt x="3921252" y="0"/>
                </a:lnTo>
                <a:close/>
              </a:path>
            </a:pathLst>
          </a:custGeom>
          <a:solidFill>
            <a:srgbClr val="001F5F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404359"/>
            <a:ext cx="12192000" cy="1655445"/>
          </a:xfrm>
          <a:custGeom>
            <a:avLst/>
            <a:gdLst/>
            <a:ahLst/>
            <a:cxnLst/>
            <a:rect l="l" t="t" r="r" b="b"/>
            <a:pathLst>
              <a:path w="12192000" h="1655445">
                <a:moveTo>
                  <a:pt x="0" y="1655064"/>
                </a:moveTo>
                <a:lnTo>
                  <a:pt x="12192000" y="1655064"/>
                </a:lnTo>
                <a:lnTo>
                  <a:pt x="12192000" y="0"/>
                </a:lnTo>
                <a:lnTo>
                  <a:pt x="0" y="0"/>
                </a:lnTo>
                <a:lnTo>
                  <a:pt x="0" y="1655064"/>
                </a:lnTo>
                <a:close/>
              </a:path>
            </a:pathLst>
          </a:custGeom>
          <a:solidFill>
            <a:srgbClr val="001F5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4400" y="0"/>
            <a:ext cx="5547360" cy="4127500"/>
          </a:xfrm>
          <a:custGeom>
            <a:avLst/>
            <a:gdLst/>
            <a:ahLst/>
            <a:cxnLst/>
            <a:rect l="l" t="t" r="r" b="b"/>
            <a:pathLst>
              <a:path w="5547360" h="4127500">
                <a:moveTo>
                  <a:pt x="5547360" y="0"/>
                </a:moveTo>
                <a:lnTo>
                  <a:pt x="2022348" y="0"/>
                </a:lnTo>
                <a:lnTo>
                  <a:pt x="0" y="4126992"/>
                </a:lnTo>
                <a:lnTo>
                  <a:pt x="3525012" y="4126992"/>
                </a:lnTo>
                <a:lnTo>
                  <a:pt x="5547360" y="0"/>
                </a:lnTo>
                <a:close/>
              </a:path>
            </a:pathLst>
          </a:custGeom>
          <a:solidFill>
            <a:srgbClr val="001F5F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0611" y="131063"/>
            <a:ext cx="2875788" cy="1987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0040" y="6553301"/>
            <a:ext cx="332994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95" dirty="0">
                <a:solidFill>
                  <a:srgbClr val="00AFEF"/>
                </a:solidFill>
                <a:latin typeface="Trebuchet MS"/>
                <a:cs typeface="Trebuchet MS"/>
              </a:rPr>
              <a:t>HARMAN</a:t>
            </a:r>
            <a:r>
              <a:rPr sz="900" spc="-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900" spc="50" dirty="0">
                <a:solidFill>
                  <a:srgbClr val="00AFEF"/>
                </a:solidFill>
                <a:latin typeface="Trebuchet MS"/>
                <a:cs typeface="Trebuchet MS"/>
              </a:rPr>
              <a:t>INTERNATIONAL.</a:t>
            </a:r>
            <a:r>
              <a:rPr sz="900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900" spc="65" dirty="0">
                <a:solidFill>
                  <a:srgbClr val="00AFEF"/>
                </a:solidFill>
                <a:latin typeface="Trebuchet MS"/>
                <a:cs typeface="Trebuchet MS"/>
              </a:rPr>
              <a:t>CONFIDENTIAL</a:t>
            </a:r>
            <a:r>
              <a:rPr sz="900" spc="-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900" spc="60" dirty="0">
                <a:solidFill>
                  <a:srgbClr val="00AFEF"/>
                </a:solidFill>
                <a:latin typeface="Trebuchet MS"/>
                <a:cs typeface="Trebuchet MS"/>
              </a:rPr>
              <a:t>COPYRIGHT</a:t>
            </a:r>
            <a:r>
              <a:rPr sz="900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00AFEF"/>
                </a:solidFill>
                <a:latin typeface="Trebuchet MS"/>
                <a:cs typeface="Trebuchet MS"/>
              </a:rPr>
              <a:t>2020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10628" y="4671059"/>
            <a:ext cx="93102" cy="1210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9395" y="4693920"/>
            <a:ext cx="0" cy="1122680"/>
          </a:xfrm>
          <a:custGeom>
            <a:avLst/>
            <a:gdLst/>
            <a:ahLst/>
            <a:cxnLst/>
            <a:rect l="l" t="t" r="r" b="b"/>
            <a:pathLst>
              <a:path h="1122679">
                <a:moveTo>
                  <a:pt x="0" y="0"/>
                </a:moveTo>
                <a:lnTo>
                  <a:pt x="0" y="11221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19455">
              <a:lnSpc>
                <a:spcPct val="100000"/>
              </a:lnSpc>
              <a:spcBef>
                <a:spcPts val="130"/>
              </a:spcBef>
            </a:pPr>
            <a:r>
              <a:rPr lang="zh-CN" altLang="en-US" spc="315" dirty="0"/>
              <a:t>谢谢</a:t>
            </a:r>
            <a:endParaRPr spc="3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978" y="6511849"/>
            <a:ext cx="7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803" y="6513068"/>
            <a:ext cx="2884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7E7E7E"/>
                </a:solidFill>
                <a:latin typeface="Trebuchet MS"/>
                <a:cs typeface="Trebuchet MS"/>
              </a:rPr>
              <a:t>HARMAN </a:t>
            </a:r>
            <a:r>
              <a:rPr sz="800" spc="25" dirty="0">
                <a:solidFill>
                  <a:srgbClr val="7E7E7E"/>
                </a:solidFill>
                <a:latin typeface="Trebuchet MS"/>
                <a:cs typeface="Trebuchet MS"/>
              </a:rPr>
              <a:t>INTERNATIONAL. </a:t>
            </a:r>
            <a:r>
              <a:rPr sz="800" spc="35" dirty="0">
                <a:solidFill>
                  <a:srgbClr val="7E7E7E"/>
                </a:solidFill>
                <a:latin typeface="Trebuchet MS"/>
                <a:cs typeface="Trebuchet MS"/>
              </a:rPr>
              <a:t>CONFIDENTIAL </a:t>
            </a:r>
            <a:r>
              <a:rPr sz="800" spc="30" dirty="0">
                <a:solidFill>
                  <a:srgbClr val="7E7E7E"/>
                </a:solidFill>
                <a:latin typeface="Trebuchet MS"/>
                <a:cs typeface="Trebuchet MS"/>
              </a:rPr>
              <a:t>COPYRIGHT</a:t>
            </a:r>
            <a:r>
              <a:rPr sz="800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7E7E7E"/>
                </a:solidFill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30848" y="910392"/>
            <a:ext cx="711835" cy="205104"/>
          </a:xfrm>
          <a:custGeom>
            <a:avLst/>
            <a:gdLst/>
            <a:ahLst/>
            <a:cxnLst/>
            <a:rect l="l" t="t" r="r" b="b"/>
            <a:pathLst>
              <a:path w="711834" h="205105">
                <a:moveTo>
                  <a:pt x="9158" y="0"/>
                </a:moveTo>
                <a:lnTo>
                  <a:pt x="0" y="0"/>
                </a:lnTo>
                <a:lnTo>
                  <a:pt x="253" y="15451"/>
                </a:lnTo>
                <a:lnTo>
                  <a:pt x="2424" y="38797"/>
                </a:lnTo>
                <a:lnTo>
                  <a:pt x="25074" y="99048"/>
                </a:lnTo>
                <a:lnTo>
                  <a:pt x="51834" y="130890"/>
                </a:lnTo>
                <a:lnTo>
                  <a:pt x="93070" y="160501"/>
                </a:lnTo>
                <a:lnTo>
                  <a:pt x="151922" y="185352"/>
                </a:lnTo>
                <a:lnTo>
                  <a:pt x="231531" y="202909"/>
                </a:lnTo>
                <a:lnTo>
                  <a:pt x="408971" y="204683"/>
                </a:lnTo>
                <a:lnTo>
                  <a:pt x="453916" y="195883"/>
                </a:lnTo>
                <a:lnTo>
                  <a:pt x="376664" y="195883"/>
                </a:lnTo>
                <a:lnTo>
                  <a:pt x="209092" y="188929"/>
                </a:lnTo>
                <a:lnTo>
                  <a:pt x="129115" y="166071"/>
                </a:lnTo>
                <a:lnTo>
                  <a:pt x="73968" y="136133"/>
                </a:lnTo>
                <a:lnTo>
                  <a:pt x="39036" y="102538"/>
                </a:lnTo>
                <a:lnTo>
                  <a:pt x="19704" y="68706"/>
                </a:lnTo>
                <a:lnTo>
                  <a:pt x="9380" y="14015"/>
                </a:lnTo>
                <a:lnTo>
                  <a:pt x="9158" y="0"/>
                </a:lnTo>
                <a:close/>
              </a:path>
              <a:path w="711834" h="205105">
                <a:moveTo>
                  <a:pt x="711588" y="120147"/>
                </a:moveTo>
                <a:lnTo>
                  <a:pt x="695988" y="120147"/>
                </a:lnTo>
                <a:lnTo>
                  <a:pt x="650409" y="136795"/>
                </a:lnTo>
                <a:lnTo>
                  <a:pt x="533868" y="170272"/>
                </a:lnTo>
                <a:lnTo>
                  <a:pt x="376664" y="195883"/>
                </a:lnTo>
                <a:lnTo>
                  <a:pt x="453916" y="195883"/>
                </a:lnTo>
                <a:lnTo>
                  <a:pt x="562609" y="174600"/>
                </a:lnTo>
                <a:lnTo>
                  <a:pt x="670722" y="137980"/>
                </a:lnTo>
                <a:lnTo>
                  <a:pt x="711588" y="12014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1981" y="910392"/>
            <a:ext cx="523240" cy="232410"/>
          </a:xfrm>
          <a:custGeom>
            <a:avLst/>
            <a:gdLst/>
            <a:ahLst/>
            <a:cxnLst/>
            <a:rect l="l" t="t" r="r" b="b"/>
            <a:pathLst>
              <a:path w="523240" h="232409">
                <a:moveTo>
                  <a:pt x="11843" y="0"/>
                </a:moveTo>
                <a:lnTo>
                  <a:pt x="2680" y="0"/>
                </a:lnTo>
                <a:lnTo>
                  <a:pt x="0" y="24924"/>
                </a:lnTo>
                <a:lnTo>
                  <a:pt x="819" y="83316"/>
                </a:lnTo>
                <a:lnTo>
                  <a:pt x="18429" y="150606"/>
                </a:lnTo>
                <a:lnTo>
                  <a:pt x="66120" y="202223"/>
                </a:lnTo>
                <a:lnTo>
                  <a:pt x="123973" y="224743"/>
                </a:lnTo>
                <a:lnTo>
                  <a:pt x="193481" y="232318"/>
                </a:lnTo>
                <a:lnTo>
                  <a:pt x="234202" y="229081"/>
                </a:lnTo>
                <a:lnTo>
                  <a:pt x="279753" y="220403"/>
                </a:lnTo>
                <a:lnTo>
                  <a:pt x="295905" y="215753"/>
                </a:lnTo>
                <a:lnTo>
                  <a:pt x="198041" y="215753"/>
                </a:lnTo>
                <a:lnTo>
                  <a:pt x="155461" y="215377"/>
                </a:lnTo>
                <a:lnTo>
                  <a:pt x="115708" y="209575"/>
                </a:lnTo>
                <a:lnTo>
                  <a:pt x="50059" y="177347"/>
                </a:lnTo>
                <a:lnTo>
                  <a:pt x="11852" y="110383"/>
                </a:lnTo>
                <a:lnTo>
                  <a:pt x="6400" y="61162"/>
                </a:lnTo>
                <a:lnTo>
                  <a:pt x="11843" y="0"/>
                </a:lnTo>
                <a:close/>
              </a:path>
              <a:path w="523240" h="232409">
                <a:moveTo>
                  <a:pt x="523023" y="119919"/>
                </a:moveTo>
                <a:lnTo>
                  <a:pt x="471262" y="119919"/>
                </a:lnTo>
                <a:lnTo>
                  <a:pt x="444899" y="134151"/>
                </a:lnTo>
                <a:lnTo>
                  <a:pt x="378192" y="165857"/>
                </a:lnTo>
                <a:lnTo>
                  <a:pt x="289715" y="198553"/>
                </a:lnTo>
                <a:lnTo>
                  <a:pt x="198041" y="215753"/>
                </a:lnTo>
                <a:lnTo>
                  <a:pt x="295905" y="215753"/>
                </a:lnTo>
                <a:lnTo>
                  <a:pt x="330772" y="205715"/>
                </a:lnTo>
                <a:lnTo>
                  <a:pt x="387897" y="184451"/>
                </a:lnTo>
                <a:lnTo>
                  <a:pt x="451768" y="156042"/>
                </a:lnTo>
                <a:lnTo>
                  <a:pt x="523023" y="119919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3574" y="648326"/>
            <a:ext cx="183452" cy="1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6238" y="648550"/>
            <a:ext cx="243202" cy="19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77255" y="644210"/>
            <a:ext cx="220093" cy="20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5117" y="648326"/>
            <a:ext cx="186659" cy="1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64597" y="305275"/>
            <a:ext cx="896619" cy="264795"/>
          </a:xfrm>
          <a:custGeom>
            <a:avLst/>
            <a:gdLst/>
            <a:ahLst/>
            <a:cxnLst/>
            <a:rect l="l" t="t" r="r" b="b"/>
            <a:pathLst>
              <a:path w="896620" h="264795">
                <a:moveTo>
                  <a:pt x="578203" y="0"/>
                </a:moveTo>
                <a:lnTo>
                  <a:pt x="532472" y="3226"/>
                </a:lnTo>
                <a:lnTo>
                  <a:pt x="484339" y="10906"/>
                </a:lnTo>
                <a:lnTo>
                  <a:pt x="434337" y="22797"/>
                </a:lnTo>
                <a:lnTo>
                  <a:pt x="382999" y="38652"/>
                </a:lnTo>
                <a:lnTo>
                  <a:pt x="330856" y="58229"/>
                </a:lnTo>
                <a:lnTo>
                  <a:pt x="278441" y="81283"/>
                </a:lnTo>
                <a:lnTo>
                  <a:pt x="226288" y="107570"/>
                </a:lnTo>
                <a:lnTo>
                  <a:pt x="178291" y="134833"/>
                </a:lnTo>
                <a:lnTo>
                  <a:pt x="131595" y="164189"/>
                </a:lnTo>
                <a:lnTo>
                  <a:pt x="86267" y="195597"/>
                </a:lnTo>
                <a:lnTo>
                  <a:pt x="42379" y="229012"/>
                </a:lnTo>
                <a:lnTo>
                  <a:pt x="0" y="264393"/>
                </a:lnTo>
                <a:lnTo>
                  <a:pt x="23359" y="264393"/>
                </a:lnTo>
                <a:lnTo>
                  <a:pt x="23359" y="264169"/>
                </a:lnTo>
                <a:lnTo>
                  <a:pt x="31400" y="259668"/>
                </a:lnTo>
                <a:lnTo>
                  <a:pt x="51785" y="248632"/>
                </a:lnTo>
                <a:lnTo>
                  <a:pt x="72061" y="238263"/>
                </a:lnTo>
                <a:lnTo>
                  <a:pt x="55653" y="238263"/>
                </a:lnTo>
                <a:lnTo>
                  <a:pt x="97141" y="208295"/>
                </a:lnTo>
                <a:lnTo>
                  <a:pt x="139867" y="180165"/>
                </a:lnTo>
                <a:lnTo>
                  <a:pt x="183770" y="153914"/>
                </a:lnTo>
                <a:lnTo>
                  <a:pt x="228791" y="129583"/>
                </a:lnTo>
                <a:lnTo>
                  <a:pt x="281571" y="104471"/>
                </a:lnTo>
                <a:lnTo>
                  <a:pt x="334226" y="82946"/>
                </a:lnTo>
                <a:lnTo>
                  <a:pt x="386125" y="65267"/>
                </a:lnTo>
                <a:lnTo>
                  <a:pt x="436636" y="51696"/>
                </a:lnTo>
                <a:lnTo>
                  <a:pt x="485128" y="42492"/>
                </a:lnTo>
                <a:lnTo>
                  <a:pt x="530969" y="37917"/>
                </a:lnTo>
                <a:lnTo>
                  <a:pt x="727999" y="37917"/>
                </a:lnTo>
                <a:lnTo>
                  <a:pt x="726458" y="36519"/>
                </a:lnTo>
                <a:lnTo>
                  <a:pt x="695660" y="19487"/>
                </a:lnTo>
                <a:lnTo>
                  <a:pt x="660330" y="7886"/>
                </a:lnTo>
                <a:lnTo>
                  <a:pt x="621000" y="1471"/>
                </a:lnTo>
                <a:lnTo>
                  <a:pt x="578203" y="0"/>
                </a:lnTo>
                <a:close/>
              </a:path>
              <a:path w="896620" h="264795">
                <a:moveTo>
                  <a:pt x="674453" y="130154"/>
                </a:moveTo>
                <a:lnTo>
                  <a:pt x="554741" y="130154"/>
                </a:lnTo>
                <a:lnTo>
                  <a:pt x="610005" y="133165"/>
                </a:lnTo>
                <a:lnTo>
                  <a:pt x="665480" y="140819"/>
                </a:lnTo>
                <a:lnTo>
                  <a:pt x="719351" y="154147"/>
                </a:lnTo>
                <a:lnTo>
                  <a:pt x="719019" y="179458"/>
                </a:lnTo>
                <a:lnTo>
                  <a:pt x="714680" y="206435"/>
                </a:lnTo>
                <a:lnTo>
                  <a:pt x="706554" y="234829"/>
                </a:lnTo>
                <a:lnTo>
                  <a:pt x="694857" y="264393"/>
                </a:lnTo>
                <a:lnTo>
                  <a:pt x="752339" y="264393"/>
                </a:lnTo>
                <a:lnTo>
                  <a:pt x="762125" y="242405"/>
                </a:lnTo>
                <a:lnTo>
                  <a:pt x="770123" y="220870"/>
                </a:lnTo>
                <a:lnTo>
                  <a:pt x="776268" y="199888"/>
                </a:lnTo>
                <a:lnTo>
                  <a:pt x="780498" y="179561"/>
                </a:lnTo>
                <a:lnTo>
                  <a:pt x="814654" y="179561"/>
                </a:lnTo>
                <a:lnTo>
                  <a:pt x="804038" y="173203"/>
                </a:lnTo>
                <a:lnTo>
                  <a:pt x="782599" y="162604"/>
                </a:lnTo>
                <a:lnTo>
                  <a:pt x="782095" y="139695"/>
                </a:lnTo>
                <a:lnTo>
                  <a:pt x="717742" y="139695"/>
                </a:lnTo>
                <a:lnTo>
                  <a:pt x="691794" y="133495"/>
                </a:lnTo>
                <a:lnTo>
                  <a:pt x="674453" y="130154"/>
                </a:lnTo>
                <a:close/>
              </a:path>
              <a:path w="896620" h="264795">
                <a:moveTo>
                  <a:pt x="814654" y="179561"/>
                </a:moveTo>
                <a:lnTo>
                  <a:pt x="780498" y="179561"/>
                </a:lnTo>
                <a:lnTo>
                  <a:pt x="796378" y="188758"/>
                </a:lnTo>
                <a:lnTo>
                  <a:pt x="811524" y="199074"/>
                </a:lnTo>
                <a:lnTo>
                  <a:pt x="851038" y="236174"/>
                </a:lnTo>
                <a:lnTo>
                  <a:pt x="870744" y="264393"/>
                </a:lnTo>
                <a:lnTo>
                  <a:pt x="896177" y="264393"/>
                </a:lnTo>
                <a:lnTo>
                  <a:pt x="871575" y="226667"/>
                </a:lnTo>
                <a:lnTo>
                  <a:pt x="843765" y="199569"/>
                </a:lnTo>
                <a:lnTo>
                  <a:pt x="824543" y="185484"/>
                </a:lnTo>
                <a:lnTo>
                  <a:pt x="814654" y="179561"/>
                </a:lnTo>
                <a:close/>
              </a:path>
              <a:path w="896620" h="264795">
                <a:moveTo>
                  <a:pt x="556361" y="119257"/>
                </a:moveTo>
                <a:lnTo>
                  <a:pt x="499231" y="120477"/>
                </a:lnTo>
                <a:lnTo>
                  <a:pt x="443564" y="124707"/>
                </a:lnTo>
                <a:lnTo>
                  <a:pt x="391657" y="131199"/>
                </a:lnTo>
                <a:lnTo>
                  <a:pt x="345810" y="139203"/>
                </a:lnTo>
                <a:lnTo>
                  <a:pt x="295237" y="150486"/>
                </a:lnTo>
                <a:lnTo>
                  <a:pt x="245980" y="163470"/>
                </a:lnTo>
                <a:lnTo>
                  <a:pt x="197986" y="178267"/>
                </a:lnTo>
                <a:lnTo>
                  <a:pt x="151197" y="194987"/>
                </a:lnTo>
                <a:lnTo>
                  <a:pt x="105558" y="213744"/>
                </a:lnTo>
                <a:lnTo>
                  <a:pt x="67897" y="231815"/>
                </a:lnTo>
                <a:lnTo>
                  <a:pt x="55653" y="238263"/>
                </a:lnTo>
                <a:lnTo>
                  <a:pt x="72061" y="238263"/>
                </a:lnTo>
                <a:lnTo>
                  <a:pt x="78909" y="234761"/>
                </a:lnTo>
                <a:lnTo>
                  <a:pt x="107167" y="221753"/>
                </a:lnTo>
                <a:lnTo>
                  <a:pt x="158984" y="201014"/>
                </a:lnTo>
                <a:lnTo>
                  <a:pt x="208480" y="183671"/>
                </a:lnTo>
                <a:lnTo>
                  <a:pt x="255864" y="169382"/>
                </a:lnTo>
                <a:lnTo>
                  <a:pt x="301347" y="157805"/>
                </a:lnTo>
                <a:lnTo>
                  <a:pt x="345140" y="148599"/>
                </a:lnTo>
                <a:lnTo>
                  <a:pt x="408375" y="138650"/>
                </a:lnTo>
                <a:lnTo>
                  <a:pt x="452110" y="133929"/>
                </a:lnTo>
                <a:lnTo>
                  <a:pt x="501504" y="130752"/>
                </a:lnTo>
                <a:lnTo>
                  <a:pt x="554741" y="130154"/>
                </a:lnTo>
                <a:lnTo>
                  <a:pt x="674453" y="130154"/>
                </a:lnTo>
                <a:lnTo>
                  <a:pt x="665602" y="128448"/>
                </a:lnTo>
                <a:lnTo>
                  <a:pt x="639209" y="124551"/>
                </a:lnTo>
                <a:lnTo>
                  <a:pt x="612657" y="121798"/>
                </a:lnTo>
                <a:lnTo>
                  <a:pt x="556361" y="119257"/>
                </a:lnTo>
                <a:close/>
              </a:path>
              <a:path w="896620" h="264795">
                <a:moveTo>
                  <a:pt x="727999" y="37917"/>
                </a:moveTo>
                <a:lnTo>
                  <a:pt x="530969" y="37917"/>
                </a:lnTo>
                <a:lnTo>
                  <a:pt x="573527" y="38230"/>
                </a:lnTo>
                <a:lnTo>
                  <a:pt x="612171" y="43692"/>
                </a:lnTo>
                <a:lnTo>
                  <a:pt x="675190" y="71105"/>
                </a:lnTo>
                <a:lnTo>
                  <a:pt x="703187" y="101222"/>
                </a:lnTo>
                <a:lnTo>
                  <a:pt x="717742" y="139695"/>
                </a:lnTo>
                <a:lnTo>
                  <a:pt x="782095" y="139695"/>
                </a:lnTo>
                <a:lnTo>
                  <a:pt x="781778" y="125298"/>
                </a:lnTo>
                <a:lnTo>
                  <a:pt x="772480" y="91474"/>
                </a:lnTo>
                <a:lnTo>
                  <a:pt x="754207" y="61694"/>
                </a:lnTo>
                <a:lnTo>
                  <a:pt x="727999" y="3791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15731" y="644209"/>
            <a:ext cx="219865" cy="20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74760" y="648549"/>
            <a:ext cx="184602" cy="196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21469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209" y="0"/>
                </a:lnTo>
                <a:lnTo>
                  <a:pt x="0" y="54800"/>
                </a:lnTo>
                <a:lnTo>
                  <a:pt x="4380" y="54800"/>
                </a:lnTo>
                <a:lnTo>
                  <a:pt x="13051" y="35999"/>
                </a:lnTo>
                <a:lnTo>
                  <a:pt x="44050" y="35999"/>
                </a:lnTo>
                <a:lnTo>
                  <a:pt x="42467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54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50" y="35999"/>
                </a:moveTo>
                <a:lnTo>
                  <a:pt x="39647" y="35999"/>
                </a:lnTo>
                <a:lnTo>
                  <a:pt x="48318" y="54800"/>
                </a:lnTo>
                <a:lnTo>
                  <a:pt x="52698" y="54800"/>
                </a:lnTo>
                <a:lnTo>
                  <a:pt x="44050" y="35999"/>
                </a:lnTo>
                <a:close/>
              </a:path>
              <a:path w="52704" h="55244">
                <a:moveTo>
                  <a:pt x="30654" y="6881"/>
                </a:moveTo>
                <a:lnTo>
                  <a:pt x="26327" y="6881"/>
                </a:lnTo>
                <a:lnTo>
                  <a:pt x="38037" y="32559"/>
                </a:lnTo>
                <a:lnTo>
                  <a:pt x="42467" y="32559"/>
                </a:lnTo>
                <a:lnTo>
                  <a:pt x="30654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25126" y="911148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21097" y="0"/>
                </a:moveTo>
                <a:lnTo>
                  <a:pt x="13811" y="2876"/>
                </a:lnTo>
                <a:lnTo>
                  <a:pt x="3039" y="13395"/>
                </a:lnTo>
                <a:lnTo>
                  <a:pt x="0" y="20603"/>
                </a:lnTo>
                <a:lnTo>
                  <a:pt x="44" y="28362"/>
                </a:lnTo>
                <a:lnTo>
                  <a:pt x="2185" y="39275"/>
                </a:lnTo>
                <a:lnTo>
                  <a:pt x="8230" y="48139"/>
                </a:lnTo>
                <a:lnTo>
                  <a:pt x="17367" y="53993"/>
                </a:lnTo>
                <a:lnTo>
                  <a:pt x="28830" y="56107"/>
                </a:lnTo>
                <a:lnTo>
                  <a:pt x="35579" y="56031"/>
                </a:lnTo>
                <a:lnTo>
                  <a:pt x="42194" y="54304"/>
                </a:lnTo>
                <a:lnTo>
                  <a:pt x="46011" y="52205"/>
                </a:lnTo>
                <a:lnTo>
                  <a:pt x="28606" y="52205"/>
                </a:lnTo>
                <a:lnTo>
                  <a:pt x="19232" y="50404"/>
                </a:lnTo>
                <a:lnTo>
                  <a:pt x="11543" y="45319"/>
                </a:lnTo>
                <a:lnTo>
                  <a:pt x="6317" y="37715"/>
                </a:lnTo>
                <a:lnTo>
                  <a:pt x="4335" y="28362"/>
                </a:lnTo>
                <a:lnTo>
                  <a:pt x="6134" y="18975"/>
                </a:lnTo>
                <a:lnTo>
                  <a:pt x="11219" y="11274"/>
                </a:lnTo>
                <a:lnTo>
                  <a:pt x="18817" y="6041"/>
                </a:lnTo>
                <a:lnTo>
                  <a:pt x="28159" y="4058"/>
                </a:lnTo>
                <a:lnTo>
                  <a:pt x="46410" y="4058"/>
                </a:lnTo>
                <a:lnTo>
                  <a:pt x="41837" y="1901"/>
                </a:lnTo>
                <a:lnTo>
                  <a:pt x="35266" y="340"/>
                </a:lnTo>
                <a:lnTo>
                  <a:pt x="21097" y="0"/>
                </a:lnTo>
                <a:close/>
              </a:path>
              <a:path w="48259" h="56515">
                <a:moveTo>
                  <a:pt x="48095" y="46706"/>
                </a:moveTo>
                <a:lnTo>
                  <a:pt x="42150" y="50147"/>
                </a:lnTo>
                <a:lnTo>
                  <a:pt x="35445" y="52040"/>
                </a:lnTo>
                <a:lnTo>
                  <a:pt x="28606" y="52205"/>
                </a:lnTo>
                <a:lnTo>
                  <a:pt x="46011" y="52205"/>
                </a:lnTo>
                <a:lnTo>
                  <a:pt x="48095" y="51060"/>
                </a:lnTo>
                <a:lnTo>
                  <a:pt x="48095" y="46706"/>
                </a:lnTo>
                <a:close/>
              </a:path>
              <a:path w="48259" h="56515">
                <a:moveTo>
                  <a:pt x="46410" y="4058"/>
                </a:moveTo>
                <a:lnTo>
                  <a:pt x="28159" y="4058"/>
                </a:lnTo>
                <a:lnTo>
                  <a:pt x="34998" y="4107"/>
                </a:lnTo>
                <a:lnTo>
                  <a:pt x="41703" y="5919"/>
                </a:lnTo>
                <a:lnTo>
                  <a:pt x="47603" y="9333"/>
                </a:lnTo>
                <a:lnTo>
                  <a:pt x="47871" y="9333"/>
                </a:lnTo>
                <a:lnTo>
                  <a:pt x="47871" y="4747"/>
                </a:lnTo>
                <a:lnTo>
                  <a:pt x="46410" y="4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84843" y="9112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49" y="0"/>
                </a:moveTo>
                <a:lnTo>
                  <a:pt x="17411" y="2050"/>
                </a:lnTo>
                <a:lnTo>
                  <a:pt x="8492" y="7878"/>
                </a:lnTo>
                <a:lnTo>
                  <a:pt x="2389" y="16615"/>
                </a:lnTo>
                <a:lnTo>
                  <a:pt x="0" y="27391"/>
                </a:lnTo>
                <a:lnTo>
                  <a:pt x="1944" y="38262"/>
                </a:lnTo>
                <a:lnTo>
                  <a:pt x="7676" y="47252"/>
                </a:lnTo>
                <a:lnTo>
                  <a:pt x="16342" y="53457"/>
                </a:lnTo>
                <a:lnTo>
                  <a:pt x="27087" y="55972"/>
                </a:lnTo>
                <a:lnTo>
                  <a:pt x="34640" y="56187"/>
                </a:lnTo>
                <a:lnTo>
                  <a:pt x="41971" y="53337"/>
                </a:lnTo>
                <a:lnTo>
                  <a:pt x="43272" y="52071"/>
                </a:lnTo>
                <a:lnTo>
                  <a:pt x="27578" y="52071"/>
                </a:lnTo>
                <a:lnTo>
                  <a:pt x="18245" y="50218"/>
                </a:lnTo>
                <a:lnTo>
                  <a:pt x="10604" y="45103"/>
                </a:lnTo>
                <a:lnTo>
                  <a:pt x="5428" y="37492"/>
                </a:lnTo>
                <a:lnTo>
                  <a:pt x="3486" y="28152"/>
                </a:lnTo>
                <a:lnTo>
                  <a:pt x="5304" y="18787"/>
                </a:lnTo>
                <a:lnTo>
                  <a:pt x="10386" y="11110"/>
                </a:lnTo>
                <a:lnTo>
                  <a:pt x="17974" y="5896"/>
                </a:lnTo>
                <a:lnTo>
                  <a:pt x="27310" y="3923"/>
                </a:lnTo>
                <a:lnTo>
                  <a:pt x="41365" y="3879"/>
                </a:lnTo>
                <a:lnTo>
                  <a:pt x="39040" y="2286"/>
                </a:lnTo>
                <a:lnTo>
                  <a:pt x="28249" y="0"/>
                </a:lnTo>
                <a:close/>
              </a:path>
              <a:path w="56515" h="56515">
                <a:moveTo>
                  <a:pt x="41365" y="3879"/>
                </a:moveTo>
                <a:lnTo>
                  <a:pt x="33702" y="3879"/>
                </a:lnTo>
                <a:lnTo>
                  <a:pt x="39870" y="6389"/>
                </a:lnTo>
                <a:lnTo>
                  <a:pt x="48989" y="15427"/>
                </a:lnTo>
                <a:lnTo>
                  <a:pt x="51536" y="21579"/>
                </a:lnTo>
                <a:lnTo>
                  <a:pt x="51550" y="28152"/>
                </a:lnTo>
                <a:lnTo>
                  <a:pt x="49697" y="37352"/>
                </a:lnTo>
                <a:lnTo>
                  <a:pt x="44558" y="44995"/>
                </a:lnTo>
                <a:lnTo>
                  <a:pt x="36929" y="50158"/>
                </a:lnTo>
                <a:lnTo>
                  <a:pt x="27578" y="52071"/>
                </a:lnTo>
                <a:lnTo>
                  <a:pt x="43272" y="52071"/>
                </a:lnTo>
                <a:lnTo>
                  <a:pt x="52833" y="42809"/>
                </a:lnTo>
                <a:lnTo>
                  <a:pt x="55917" y="35570"/>
                </a:lnTo>
                <a:lnTo>
                  <a:pt x="55795" y="27391"/>
                </a:lnTo>
                <a:lnTo>
                  <a:pt x="53750" y="17173"/>
                </a:lnTo>
                <a:lnTo>
                  <a:pt x="47832" y="8307"/>
                </a:lnTo>
                <a:lnTo>
                  <a:pt x="41365" y="3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54974" y="911999"/>
            <a:ext cx="50165" cy="54610"/>
          </a:xfrm>
          <a:custGeom>
            <a:avLst/>
            <a:gdLst/>
            <a:ahLst/>
            <a:cxnLst/>
            <a:rect l="l" t="t" r="r" b="b"/>
            <a:pathLst>
              <a:path w="50165" h="54609">
                <a:moveTo>
                  <a:pt x="4112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187"/>
                </a:lnTo>
                <a:lnTo>
                  <a:pt x="9176" y="6187"/>
                </a:lnTo>
                <a:lnTo>
                  <a:pt x="4112" y="0"/>
                </a:lnTo>
                <a:close/>
              </a:path>
              <a:path w="50165" h="54609">
                <a:moveTo>
                  <a:pt x="49927" y="6187"/>
                </a:moveTo>
                <a:lnTo>
                  <a:pt x="45815" y="6187"/>
                </a:lnTo>
                <a:lnTo>
                  <a:pt x="45815" y="54568"/>
                </a:lnTo>
                <a:lnTo>
                  <a:pt x="49927" y="54568"/>
                </a:lnTo>
                <a:lnTo>
                  <a:pt x="49927" y="6187"/>
                </a:lnTo>
                <a:close/>
              </a:path>
              <a:path w="50165" h="54609">
                <a:moveTo>
                  <a:pt x="9176" y="6187"/>
                </a:moveTo>
                <a:lnTo>
                  <a:pt x="4335" y="6187"/>
                </a:lnTo>
                <a:lnTo>
                  <a:pt x="24941" y="31641"/>
                </a:lnTo>
                <a:lnTo>
                  <a:pt x="29954" y="25449"/>
                </a:lnTo>
                <a:lnTo>
                  <a:pt x="24941" y="25449"/>
                </a:lnTo>
                <a:lnTo>
                  <a:pt x="9176" y="6187"/>
                </a:lnTo>
                <a:close/>
              </a:path>
              <a:path w="50165" h="54609">
                <a:moveTo>
                  <a:pt x="49927" y="0"/>
                </a:moveTo>
                <a:lnTo>
                  <a:pt x="45815" y="0"/>
                </a:lnTo>
                <a:lnTo>
                  <a:pt x="24941" y="25449"/>
                </a:lnTo>
                <a:lnTo>
                  <a:pt x="29954" y="25449"/>
                </a:lnTo>
                <a:lnTo>
                  <a:pt x="45547" y="6187"/>
                </a:lnTo>
                <a:lnTo>
                  <a:pt x="49927" y="6187"/>
                </a:lnTo>
                <a:lnTo>
                  <a:pt x="49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21619" y="911999"/>
            <a:ext cx="33020" cy="54610"/>
          </a:xfrm>
          <a:custGeom>
            <a:avLst/>
            <a:gdLst/>
            <a:ahLst/>
            <a:cxnLst/>
            <a:rect l="l" t="t" r="r" b="b"/>
            <a:pathLst>
              <a:path w="33020" h="54609">
                <a:moveTo>
                  <a:pt x="27489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29118"/>
                </a:lnTo>
                <a:lnTo>
                  <a:pt x="28383" y="29118"/>
                </a:lnTo>
                <a:lnTo>
                  <a:pt x="30377" y="25449"/>
                </a:lnTo>
                <a:lnTo>
                  <a:pt x="3888" y="25449"/>
                </a:lnTo>
                <a:lnTo>
                  <a:pt x="3888" y="3436"/>
                </a:lnTo>
                <a:lnTo>
                  <a:pt x="30076" y="3436"/>
                </a:lnTo>
                <a:lnTo>
                  <a:pt x="27489" y="0"/>
                </a:lnTo>
                <a:close/>
              </a:path>
              <a:path w="33020" h="54609">
                <a:moveTo>
                  <a:pt x="30076" y="3436"/>
                </a:moveTo>
                <a:lnTo>
                  <a:pt x="24047" y="3436"/>
                </a:lnTo>
                <a:lnTo>
                  <a:pt x="27936" y="8255"/>
                </a:lnTo>
                <a:lnTo>
                  <a:pt x="27936" y="20635"/>
                </a:lnTo>
                <a:lnTo>
                  <a:pt x="24047" y="25449"/>
                </a:lnTo>
                <a:lnTo>
                  <a:pt x="30377" y="25449"/>
                </a:lnTo>
                <a:lnTo>
                  <a:pt x="32495" y="21552"/>
                </a:lnTo>
                <a:lnTo>
                  <a:pt x="32495" y="6648"/>
                </a:lnTo>
                <a:lnTo>
                  <a:pt x="30076" y="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52997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164" y="0"/>
                </a:lnTo>
                <a:lnTo>
                  <a:pt x="0" y="54800"/>
                </a:lnTo>
                <a:lnTo>
                  <a:pt x="4335" y="54800"/>
                </a:lnTo>
                <a:lnTo>
                  <a:pt x="13051" y="35999"/>
                </a:lnTo>
                <a:lnTo>
                  <a:pt x="44020" y="35999"/>
                </a:lnTo>
                <a:lnTo>
                  <a:pt x="42440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49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20" y="35999"/>
                </a:moveTo>
                <a:lnTo>
                  <a:pt x="39602" y="35999"/>
                </a:lnTo>
                <a:lnTo>
                  <a:pt x="48318" y="54800"/>
                </a:lnTo>
                <a:lnTo>
                  <a:pt x="52654" y="54800"/>
                </a:lnTo>
                <a:lnTo>
                  <a:pt x="44020" y="35999"/>
                </a:lnTo>
                <a:close/>
              </a:path>
              <a:path w="52704" h="55244">
                <a:moveTo>
                  <a:pt x="30649" y="6881"/>
                </a:moveTo>
                <a:lnTo>
                  <a:pt x="26327" y="6881"/>
                </a:lnTo>
                <a:lnTo>
                  <a:pt x="37993" y="32559"/>
                </a:lnTo>
                <a:lnTo>
                  <a:pt x="42440" y="32559"/>
                </a:lnTo>
                <a:lnTo>
                  <a:pt x="30649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16200" y="911999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29" h="54609">
                <a:moveTo>
                  <a:pt x="3441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876"/>
                </a:lnTo>
                <a:lnTo>
                  <a:pt x="9384" y="6876"/>
                </a:lnTo>
                <a:lnTo>
                  <a:pt x="3441" y="0"/>
                </a:lnTo>
                <a:close/>
              </a:path>
              <a:path w="49529" h="54609">
                <a:moveTo>
                  <a:pt x="9384" y="6876"/>
                </a:moveTo>
                <a:lnTo>
                  <a:pt x="4112" y="6876"/>
                </a:lnTo>
                <a:lnTo>
                  <a:pt x="45592" y="54568"/>
                </a:lnTo>
                <a:lnTo>
                  <a:pt x="48989" y="54568"/>
                </a:lnTo>
                <a:lnTo>
                  <a:pt x="48989" y="47686"/>
                </a:lnTo>
                <a:lnTo>
                  <a:pt x="44653" y="47686"/>
                </a:lnTo>
                <a:lnTo>
                  <a:pt x="9384" y="6876"/>
                </a:lnTo>
                <a:close/>
              </a:path>
              <a:path w="49529" h="54609">
                <a:moveTo>
                  <a:pt x="48989" y="0"/>
                </a:moveTo>
                <a:lnTo>
                  <a:pt x="44653" y="0"/>
                </a:lnTo>
                <a:lnTo>
                  <a:pt x="44653" y="47686"/>
                </a:lnTo>
                <a:lnTo>
                  <a:pt x="48989" y="47686"/>
                </a:lnTo>
                <a:lnTo>
                  <a:pt x="48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75291" y="911999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09">
                <a:moveTo>
                  <a:pt x="5274" y="0"/>
                </a:moveTo>
                <a:lnTo>
                  <a:pt x="0" y="0"/>
                </a:lnTo>
                <a:lnTo>
                  <a:pt x="21320" y="25221"/>
                </a:lnTo>
                <a:lnTo>
                  <a:pt x="21320" y="54568"/>
                </a:lnTo>
                <a:lnTo>
                  <a:pt x="25433" y="54568"/>
                </a:lnTo>
                <a:lnTo>
                  <a:pt x="25433" y="25221"/>
                </a:lnTo>
                <a:lnTo>
                  <a:pt x="28528" y="21552"/>
                </a:lnTo>
                <a:lnTo>
                  <a:pt x="23377" y="21552"/>
                </a:lnTo>
                <a:lnTo>
                  <a:pt x="5274" y="0"/>
                </a:lnTo>
                <a:close/>
              </a:path>
              <a:path w="46990" h="54609">
                <a:moveTo>
                  <a:pt x="46709" y="0"/>
                </a:moveTo>
                <a:lnTo>
                  <a:pt x="41435" y="0"/>
                </a:lnTo>
                <a:lnTo>
                  <a:pt x="23377" y="21552"/>
                </a:lnTo>
                <a:lnTo>
                  <a:pt x="28528" y="21552"/>
                </a:lnTo>
                <a:lnTo>
                  <a:pt x="46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07602" y="91039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102" y="43127"/>
                </a:lnTo>
                <a:lnTo>
                  <a:pt x="1662" y="50379"/>
                </a:lnTo>
                <a:lnTo>
                  <a:pt x="6095" y="55315"/>
                </a:lnTo>
                <a:lnTo>
                  <a:pt x="12464" y="57931"/>
                </a:lnTo>
                <a:lnTo>
                  <a:pt x="19935" y="58697"/>
                </a:lnTo>
                <a:lnTo>
                  <a:pt x="29768" y="58697"/>
                </a:lnTo>
                <a:lnTo>
                  <a:pt x="37993" y="55257"/>
                </a:lnTo>
                <a:lnTo>
                  <a:pt x="38899" y="49257"/>
                </a:lnTo>
                <a:lnTo>
                  <a:pt x="22617" y="49257"/>
                </a:lnTo>
                <a:lnTo>
                  <a:pt x="21100" y="48997"/>
                </a:lnTo>
                <a:lnTo>
                  <a:pt x="18728" y="48997"/>
                </a:lnTo>
                <a:lnTo>
                  <a:pt x="17298" y="48532"/>
                </a:lnTo>
                <a:lnTo>
                  <a:pt x="16270" y="47565"/>
                </a:lnTo>
                <a:lnTo>
                  <a:pt x="15197" y="46599"/>
                </a:lnTo>
                <a:lnTo>
                  <a:pt x="14616" y="45221"/>
                </a:lnTo>
                <a:lnTo>
                  <a:pt x="14660" y="38518"/>
                </a:lnTo>
                <a:close/>
              </a:path>
              <a:path w="40004" h="59055">
                <a:moveTo>
                  <a:pt x="27712" y="0"/>
                </a:moveTo>
                <a:lnTo>
                  <a:pt x="10057" y="0"/>
                </a:lnTo>
                <a:lnTo>
                  <a:pt x="2279" y="3208"/>
                </a:lnTo>
                <a:lnTo>
                  <a:pt x="670" y="12152"/>
                </a:lnTo>
                <a:lnTo>
                  <a:pt x="332" y="13820"/>
                </a:lnTo>
                <a:lnTo>
                  <a:pt x="20756" y="36255"/>
                </a:lnTo>
                <a:lnTo>
                  <a:pt x="25433" y="41042"/>
                </a:lnTo>
                <a:lnTo>
                  <a:pt x="25880" y="42380"/>
                </a:lnTo>
                <a:lnTo>
                  <a:pt x="25880" y="43829"/>
                </a:lnTo>
                <a:lnTo>
                  <a:pt x="25423" y="45221"/>
                </a:lnTo>
                <a:lnTo>
                  <a:pt x="24941" y="47624"/>
                </a:lnTo>
                <a:lnTo>
                  <a:pt x="22617" y="49257"/>
                </a:lnTo>
                <a:lnTo>
                  <a:pt x="38899" y="49257"/>
                </a:lnTo>
                <a:lnTo>
                  <a:pt x="39753" y="43829"/>
                </a:lnTo>
                <a:lnTo>
                  <a:pt x="39870" y="40102"/>
                </a:lnTo>
                <a:lnTo>
                  <a:pt x="39378" y="37145"/>
                </a:lnTo>
                <a:lnTo>
                  <a:pt x="34781" y="29878"/>
                </a:lnTo>
                <a:lnTo>
                  <a:pt x="26768" y="24590"/>
                </a:lnTo>
                <a:lnTo>
                  <a:pt x="18881" y="20248"/>
                </a:lnTo>
                <a:lnTo>
                  <a:pt x="14660" y="15820"/>
                </a:lnTo>
                <a:lnTo>
                  <a:pt x="14437" y="14841"/>
                </a:lnTo>
                <a:lnTo>
                  <a:pt x="14437" y="13820"/>
                </a:lnTo>
                <a:lnTo>
                  <a:pt x="14661" y="12836"/>
                </a:lnTo>
                <a:lnTo>
                  <a:pt x="15107" y="10487"/>
                </a:lnTo>
                <a:lnTo>
                  <a:pt x="17298" y="8885"/>
                </a:lnTo>
                <a:lnTo>
                  <a:pt x="38484" y="8885"/>
                </a:lnTo>
                <a:lnTo>
                  <a:pt x="38484" y="1834"/>
                </a:lnTo>
                <a:lnTo>
                  <a:pt x="27712" y="0"/>
                </a:lnTo>
                <a:close/>
              </a:path>
              <a:path w="40004" h="59055">
                <a:moveTo>
                  <a:pt x="20158" y="48836"/>
                </a:moveTo>
                <a:lnTo>
                  <a:pt x="18728" y="48997"/>
                </a:lnTo>
                <a:lnTo>
                  <a:pt x="21100" y="48997"/>
                </a:lnTo>
                <a:lnTo>
                  <a:pt x="20158" y="48836"/>
                </a:lnTo>
                <a:close/>
              </a:path>
              <a:path w="40004" h="59055">
                <a:moveTo>
                  <a:pt x="38484" y="9024"/>
                </a:moveTo>
                <a:lnTo>
                  <a:pt x="21052" y="9024"/>
                </a:lnTo>
                <a:lnTo>
                  <a:pt x="22438" y="9512"/>
                </a:lnTo>
                <a:lnTo>
                  <a:pt x="24405" y="11472"/>
                </a:lnTo>
                <a:lnTo>
                  <a:pt x="24852" y="12836"/>
                </a:lnTo>
                <a:lnTo>
                  <a:pt x="24756" y="13820"/>
                </a:lnTo>
                <a:lnTo>
                  <a:pt x="24717" y="17655"/>
                </a:lnTo>
                <a:lnTo>
                  <a:pt x="38484" y="17655"/>
                </a:lnTo>
                <a:lnTo>
                  <a:pt x="38484" y="9024"/>
                </a:lnTo>
                <a:close/>
              </a:path>
              <a:path w="40004" h="59055">
                <a:moveTo>
                  <a:pt x="38484" y="8885"/>
                </a:moveTo>
                <a:lnTo>
                  <a:pt x="17298" y="8885"/>
                </a:lnTo>
                <a:lnTo>
                  <a:pt x="19667" y="9172"/>
                </a:lnTo>
                <a:lnTo>
                  <a:pt x="21052" y="9024"/>
                </a:lnTo>
                <a:lnTo>
                  <a:pt x="38484" y="9024"/>
                </a:lnTo>
                <a:lnTo>
                  <a:pt x="38484" y="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85992" y="910620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0" y="54800"/>
                </a:lnTo>
                <a:lnTo>
                  <a:pt x="9610" y="58469"/>
                </a:lnTo>
                <a:lnTo>
                  <a:pt x="29768" y="58469"/>
                </a:lnTo>
                <a:lnTo>
                  <a:pt x="37591" y="55028"/>
                </a:lnTo>
                <a:lnTo>
                  <a:pt x="38491" y="49028"/>
                </a:lnTo>
                <a:lnTo>
                  <a:pt x="22617" y="49028"/>
                </a:lnTo>
                <a:lnTo>
                  <a:pt x="20158" y="48608"/>
                </a:lnTo>
                <a:lnTo>
                  <a:pt x="16717" y="48608"/>
                </a:lnTo>
                <a:lnTo>
                  <a:pt x="14660" y="46778"/>
                </a:lnTo>
                <a:lnTo>
                  <a:pt x="14660" y="38518"/>
                </a:lnTo>
                <a:close/>
              </a:path>
              <a:path w="40004" h="59055">
                <a:moveTo>
                  <a:pt x="27489" y="0"/>
                </a:moveTo>
                <a:lnTo>
                  <a:pt x="10101" y="0"/>
                </a:lnTo>
                <a:lnTo>
                  <a:pt x="2056" y="3212"/>
                </a:lnTo>
                <a:lnTo>
                  <a:pt x="715" y="12152"/>
                </a:lnTo>
                <a:lnTo>
                  <a:pt x="301" y="14201"/>
                </a:lnTo>
                <a:lnTo>
                  <a:pt x="20807" y="36030"/>
                </a:lnTo>
                <a:lnTo>
                  <a:pt x="25433" y="40814"/>
                </a:lnTo>
                <a:lnTo>
                  <a:pt x="25790" y="42169"/>
                </a:lnTo>
                <a:lnTo>
                  <a:pt x="25790" y="43583"/>
                </a:lnTo>
                <a:lnTo>
                  <a:pt x="25433" y="44943"/>
                </a:lnTo>
                <a:lnTo>
                  <a:pt x="24986" y="47395"/>
                </a:lnTo>
                <a:lnTo>
                  <a:pt x="22617" y="49028"/>
                </a:lnTo>
                <a:lnTo>
                  <a:pt x="38491" y="49028"/>
                </a:lnTo>
                <a:lnTo>
                  <a:pt x="38931" y="46089"/>
                </a:lnTo>
                <a:lnTo>
                  <a:pt x="39347" y="43583"/>
                </a:lnTo>
                <a:lnTo>
                  <a:pt x="18622" y="20347"/>
                </a:lnTo>
                <a:lnTo>
                  <a:pt x="14437" y="16053"/>
                </a:lnTo>
                <a:lnTo>
                  <a:pt x="14213" y="15149"/>
                </a:lnTo>
                <a:lnTo>
                  <a:pt x="14213" y="14201"/>
                </a:lnTo>
                <a:lnTo>
                  <a:pt x="14438" y="13297"/>
                </a:lnTo>
                <a:lnTo>
                  <a:pt x="14884" y="10944"/>
                </a:lnTo>
                <a:lnTo>
                  <a:pt x="17074" y="9346"/>
                </a:lnTo>
                <a:lnTo>
                  <a:pt x="38037" y="9346"/>
                </a:lnTo>
                <a:lnTo>
                  <a:pt x="38037" y="1834"/>
                </a:lnTo>
                <a:lnTo>
                  <a:pt x="27489" y="0"/>
                </a:lnTo>
                <a:close/>
              </a:path>
              <a:path w="40004" h="59055">
                <a:moveTo>
                  <a:pt x="38037" y="9485"/>
                </a:moveTo>
                <a:lnTo>
                  <a:pt x="20873" y="9485"/>
                </a:lnTo>
                <a:lnTo>
                  <a:pt x="22214" y="9968"/>
                </a:lnTo>
                <a:lnTo>
                  <a:pt x="24181" y="11928"/>
                </a:lnTo>
                <a:lnTo>
                  <a:pt x="24673" y="13297"/>
                </a:lnTo>
                <a:lnTo>
                  <a:pt x="24585" y="14201"/>
                </a:lnTo>
                <a:lnTo>
                  <a:pt x="24539" y="18116"/>
                </a:lnTo>
                <a:lnTo>
                  <a:pt x="38037" y="18116"/>
                </a:lnTo>
                <a:lnTo>
                  <a:pt x="38037" y="9485"/>
                </a:lnTo>
                <a:close/>
              </a:path>
              <a:path w="40004" h="59055">
                <a:moveTo>
                  <a:pt x="38037" y="9346"/>
                </a:moveTo>
                <a:lnTo>
                  <a:pt x="17074" y="9346"/>
                </a:lnTo>
                <a:lnTo>
                  <a:pt x="19488" y="9633"/>
                </a:lnTo>
                <a:lnTo>
                  <a:pt x="20873" y="9485"/>
                </a:lnTo>
                <a:lnTo>
                  <a:pt x="38037" y="9485"/>
                </a:lnTo>
                <a:lnTo>
                  <a:pt x="38037" y="9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92061" y="911998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09">
                <a:moveTo>
                  <a:pt x="20382" y="0"/>
                </a:moveTo>
                <a:lnTo>
                  <a:pt x="0" y="0"/>
                </a:lnTo>
                <a:lnTo>
                  <a:pt x="0" y="54339"/>
                </a:lnTo>
                <a:lnTo>
                  <a:pt x="13498" y="54339"/>
                </a:lnTo>
                <a:lnTo>
                  <a:pt x="12828" y="8711"/>
                </a:lnTo>
                <a:lnTo>
                  <a:pt x="22951" y="8711"/>
                </a:lnTo>
                <a:lnTo>
                  <a:pt x="20382" y="0"/>
                </a:lnTo>
                <a:close/>
              </a:path>
              <a:path w="46354" h="54609">
                <a:moveTo>
                  <a:pt x="22951" y="8711"/>
                </a:moveTo>
                <a:lnTo>
                  <a:pt x="12828" y="8711"/>
                </a:lnTo>
                <a:lnTo>
                  <a:pt x="26550" y="54339"/>
                </a:lnTo>
                <a:lnTo>
                  <a:pt x="45994" y="54339"/>
                </a:lnTo>
                <a:lnTo>
                  <a:pt x="45994" y="44250"/>
                </a:lnTo>
                <a:lnTo>
                  <a:pt x="33434" y="44250"/>
                </a:lnTo>
                <a:lnTo>
                  <a:pt x="22951" y="8711"/>
                </a:lnTo>
                <a:close/>
              </a:path>
              <a:path w="46354" h="54609">
                <a:moveTo>
                  <a:pt x="45994" y="0"/>
                </a:moveTo>
                <a:lnTo>
                  <a:pt x="32495" y="0"/>
                </a:lnTo>
                <a:lnTo>
                  <a:pt x="33434" y="44250"/>
                </a:lnTo>
                <a:lnTo>
                  <a:pt x="45994" y="44250"/>
                </a:lnTo>
                <a:lnTo>
                  <a:pt x="45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56144" y="911998"/>
            <a:ext cx="45085" cy="55244"/>
          </a:xfrm>
          <a:custGeom>
            <a:avLst/>
            <a:gdLst/>
            <a:ahLst/>
            <a:cxnLst/>
            <a:rect l="l" t="t" r="r" b="b"/>
            <a:pathLst>
              <a:path w="45084" h="55244">
                <a:moveTo>
                  <a:pt x="34596" y="0"/>
                </a:moveTo>
                <a:lnTo>
                  <a:pt x="10057" y="0"/>
                </a:lnTo>
                <a:lnTo>
                  <a:pt x="0" y="55024"/>
                </a:lnTo>
                <a:lnTo>
                  <a:pt x="14884" y="55024"/>
                </a:lnTo>
                <a:lnTo>
                  <a:pt x="22438" y="4125"/>
                </a:lnTo>
                <a:lnTo>
                  <a:pt x="35350" y="4125"/>
                </a:lnTo>
                <a:lnTo>
                  <a:pt x="34596" y="0"/>
                </a:lnTo>
                <a:close/>
              </a:path>
              <a:path w="45084" h="55244">
                <a:moveTo>
                  <a:pt x="35350" y="4125"/>
                </a:moveTo>
                <a:lnTo>
                  <a:pt x="22438" y="4125"/>
                </a:lnTo>
                <a:lnTo>
                  <a:pt x="29992" y="55024"/>
                </a:lnTo>
                <a:lnTo>
                  <a:pt x="44653" y="55024"/>
                </a:lnTo>
                <a:lnTo>
                  <a:pt x="35350" y="4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11793" y="911998"/>
            <a:ext cx="61594" cy="55244"/>
          </a:xfrm>
          <a:custGeom>
            <a:avLst/>
            <a:gdLst/>
            <a:ahLst/>
            <a:cxnLst/>
            <a:rect l="l" t="t" r="r" b="b"/>
            <a:pathLst>
              <a:path w="61595" h="55244">
                <a:moveTo>
                  <a:pt x="23600" y="0"/>
                </a:moveTo>
                <a:lnTo>
                  <a:pt x="1162" y="0"/>
                </a:lnTo>
                <a:lnTo>
                  <a:pt x="0" y="55024"/>
                </a:lnTo>
                <a:lnTo>
                  <a:pt x="13766" y="55024"/>
                </a:lnTo>
                <a:lnTo>
                  <a:pt x="14213" y="4125"/>
                </a:lnTo>
                <a:lnTo>
                  <a:pt x="24259" y="4125"/>
                </a:lnTo>
                <a:lnTo>
                  <a:pt x="23600" y="0"/>
                </a:lnTo>
                <a:close/>
              </a:path>
              <a:path w="61595" h="55244">
                <a:moveTo>
                  <a:pt x="24259" y="4125"/>
                </a:moveTo>
                <a:lnTo>
                  <a:pt x="14213" y="4125"/>
                </a:lnTo>
                <a:lnTo>
                  <a:pt x="23600" y="55024"/>
                </a:lnTo>
                <a:lnTo>
                  <a:pt x="37591" y="55024"/>
                </a:lnTo>
                <a:lnTo>
                  <a:pt x="39778" y="43105"/>
                </a:lnTo>
                <a:lnTo>
                  <a:pt x="30484" y="43105"/>
                </a:lnTo>
                <a:lnTo>
                  <a:pt x="24259" y="4125"/>
                </a:lnTo>
                <a:close/>
              </a:path>
              <a:path w="61595" h="55244">
                <a:moveTo>
                  <a:pt x="59906" y="4125"/>
                </a:moveTo>
                <a:lnTo>
                  <a:pt x="46932" y="4125"/>
                </a:lnTo>
                <a:lnTo>
                  <a:pt x="47201" y="55024"/>
                </a:lnTo>
                <a:lnTo>
                  <a:pt x="61146" y="55024"/>
                </a:lnTo>
                <a:lnTo>
                  <a:pt x="59906" y="4125"/>
                </a:lnTo>
                <a:close/>
              </a:path>
              <a:path w="61595" h="55244">
                <a:moveTo>
                  <a:pt x="59805" y="0"/>
                </a:moveTo>
                <a:lnTo>
                  <a:pt x="37590" y="0"/>
                </a:lnTo>
                <a:lnTo>
                  <a:pt x="30484" y="43105"/>
                </a:lnTo>
                <a:lnTo>
                  <a:pt x="39778" y="43105"/>
                </a:lnTo>
                <a:lnTo>
                  <a:pt x="46932" y="4125"/>
                </a:lnTo>
                <a:lnTo>
                  <a:pt x="59906" y="4125"/>
                </a:lnTo>
                <a:lnTo>
                  <a:pt x="59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38244" y="912227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4" h="57150">
                <a:moveTo>
                  <a:pt x="13945" y="0"/>
                </a:moveTo>
                <a:lnTo>
                  <a:pt x="0" y="0"/>
                </a:lnTo>
                <a:lnTo>
                  <a:pt x="84" y="41279"/>
                </a:lnTo>
                <a:lnTo>
                  <a:pt x="169" y="41977"/>
                </a:lnTo>
                <a:lnTo>
                  <a:pt x="223" y="43105"/>
                </a:lnTo>
                <a:lnTo>
                  <a:pt x="1340" y="53422"/>
                </a:lnTo>
                <a:lnTo>
                  <a:pt x="9386" y="56630"/>
                </a:lnTo>
                <a:lnTo>
                  <a:pt x="29545" y="56630"/>
                </a:lnTo>
                <a:lnTo>
                  <a:pt x="37769" y="53422"/>
                </a:lnTo>
                <a:lnTo>
                  <a:pt x="38342" y="46818"/>
                </a:lnTo>
                <a:lnTo>
                  <a:pt x="16761" y="46818"/>
                </a:lnTo>
                <a:lnTo>
                  <a:pt x="14524" y="45082"/>
                </a:lnTo>
                <a:lnTo>
                  <a:pt x="14169" y="42648"/>
                </a:lnTo>
                <a:lnTo>
                  <a:pt x="13990" y="41977"/>
                </a:lnTo>
                <a:lnTo>
                  <a:pt x="13945" y="0"/>
                </a:lnTo>
                <a:close/>
              </a:path>
              <a:path w="38734" h="57150">
                <a:moveTo>
                  <a:pt x="19220" y="46545"/>
                </a:moveTo>
                <a:lnTo>
                  <a:pt x="16761" y="46818"/>
                </a:lnTo>
                <a:lnTo>
                  <a:pt x="38342" y="46818"/>
                </a:lnTo>
                <a:lnTo>
                  <a:pt x="21678" y="46751"/>
                </a:lnTo>
                <a:lnTo>
                  <a:pt x="19220" y="46545"/>
                </a:lnTo>
                <a:close/>
              </a:path>
              <a:path w="38734" h="57150">
                <a:moveTo>
                  <a:pt x="38663" y="0"/>
                </a:moveTo>
                <a:lnTo>
                  <a:pt x="24718" y="0"/>
                </a:lnTo>
                <a:lnTo>
                  <a:pt x="24673" y="41977"/>
                </a:lnTo>
                <a:lnTo>
                  <a:pt x="24393" y="43105"/>
                </a:lnTo>
                <a:lnTo>
                  <a:pt x="23958" y="45082"/>
                </a:lnTo>
                <a:lnTo>
                  <a:pt x="21678" y="46751"/>
                </a:lnTo>
                <a:lnTo>
                  <a:pt x="38347" y="46751"/>
                </a:lnTo>
                <a:lnTo>
                  <a:pt x="38663" y="43105"/>
                </a:lnTo>
                <a:lnTo>
                  <a:pt x="38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52805" y="910392"/>
            <a:ext cx="39370" cy="57785"/>
          </a:xfrm>
          <a:custGeom>
            <a:avLst/>
            <a:gdLst/>
            <a:ahLst/>
            <a:cxnLst/>
            <a:rect l="l" t="t" r="r" b="b"/>
            <a:pathLst>
              <a:path w="39370" h="57784">
                <a:moveTo>
                  <a:pt x="29008" y="0"/>
                </a:moveTo>
                <a:lnTo>
                  <a:pt x="0" y="42805"/>
                </a:lnTo>
                <a:lnTo>
                  <a:pt x="178" y="44022"/>
                </a:lnTo>
                <a:lnTo>
                  <a:pt x="1072" y="53879"/>
                </a:lnTo>
                <a:lnTo>
                  <a:pt x="9788" y="57547"/>
                </a:lnTo>
                <a:lnTo>
                  <a:pt x="29009" y="57547"/>
                </a:lnTo>
                <a:lnTo>
                  <a:pt x="37725" y="54111"/>
                </a:lnTo>
                <a:lnTo>
                  <a:pt x="38241" y="48286"/>
                </a:lnTo>
                <a:lnTo>
                  <a:pt x="21857" y="48286"/>
                </a:lnTo>
                <a:lnTo>
                  <a:pt x="21360" y="48219"/>
                </a:lnTo>
                <a:lnTo>
                  <a:pt x="16448" y="48219"/>
                </a:lnTo>
                <a:lnTo>
                  <a:pt x="13990" y="46277"/>
                </a:lnTo>
                <a:lnTo>
                  <a:pt x="13677" y="43565"/>
                </a:lnTo>
                <a:lnTo>
                  <a:pt x="13559" y="43122"/>
                </a:lnTo>
                <a:lnTo>
                  <a:pt x="13438" y="42424"/>
                </a:lnTo>
                <a:lnTo>
                  <a:pt x="13553" y="14447"/>
                </a:lnTo>
                <a:lnTo>
                  <a:pt x="14348" y="11530"/>
                </a:lnTo>
                <a:lnTo>
                  <a:pt x="16627" y="9892"/>
                </a:lnTo>
                <a:lnTo>
                  <a:pt x="20927" y="9892"/>
                </a:lnTo>
                <a:lnTo>
                  <a:pt x="21723" y="9803"/>
                </a:lnTo>
                <a:lnTo>
                  <a:pt x="38296" y="9803"/>
                </a:lnTo>
                <a:lnTo>
                  <a:pt x="37725" y="3208"/>
                </a:lnTo>
                <a:lnTo>
                  <a:pt x="29008" y="0"/>
                </a:lnTo>
                <a:close/>
              </a:path>
              <a:path w="39370" h="57784">
                <a:moveTo>
                  <a:pt x="38887" y="25677"/>
                </a:moveTo>
                <a:lnTo>
                  <a:pt x="19398" y="25677"/>
                </a:lnTo>
                <a:lnTo>
                  <a:pt x="19398" y="33704"/>
                </a:lnTo>
                <a:lnTo>
                  <a:pt x="25120" y="33704"/>
                </a:lnTo>
                <a:lnTo>
                  <a:pt x="25075" y="43122"/>
                </a:lnTo>
                <a:lnTo>
                  <a:pt x="24854" y="44022"/>
                </a:lnTo>
                <a:lnTo>
                  <a:pt x="24405" y="46474"/>
                </a:lnTo>
                <a:lnTo>
                  <a:pt x="21857" y="48286"/>
                </a:lnTo>
                <a:lnTo>
                  <a:pt x="38241" y="48286"/>
                </a:lnTo>
                <a:lnTo>
                  <a:pt x="38619" y="44022"/>
                </a:lnTo>
                <a:lnTo>
                  <a:pt x="38797" y="42805"/>
                </a:lnTo>
                <a:lnTo>
                  <a:pt x="38887" y="25677"/>
                </a:lnTo>
                <a:close/>
              </a:path>
              <a:path w="39370" h="57784">
                <a:moveTo>
                  <a:pt x="19175" y="47923"/>
                </a:moveTo>
                <a:lnTo>
                  <a:pt x="16448" y="48219"/>
                </a:lnTo>
                <a:lnTo>
                  <a:pt x="21360" y="48219"/>
                </a:lnTo>
                <a:lnTo>
                  <a:pt x="19175" y="47923"/>
                </a:lnTo>
                <a:close/>
              </a:path>
              <a:path w="39370" h="57784">
                <a:moveTo>
                  <a:pt x="38296" y="9803"/>
                </a:moveTo>
                <a:lnTo>
                  <a:pt x="21723" y="9803"/>
                </a:lnTo>
                <a:lnTo>
                  <a:pt x="24092" y="11480"/>
                </a:lnTo>
                <a:lnTo>
                  <a:pt x="24807" y="14662"/>
                </a:lnTo>
                <a:lnTo>
                  <a:pt x="24896" y="19033"/>
                </a:lnTo>
                <a:lnTo>
                  <a:pt x="38619" y="19033"/>
                </a:lnTo>
                <a:lnTo>
                  <a:pt x="38719" y="16281"/>
                </a:lnTo>
                <a:lnTo>
                  <a:pt x="38619" y="13530"/>
                </a:lnTo>
                <a:lnTo>
                  <a:pt x="38296" y="9803"/>
                </a:lnTo>
                <a:close/>
              </a:path>
              <a:path w="39370" h="57784">
                <a:moveTo>
                  <a:pt x="20927" y="9892"/>
                </a:moveTo>
                <a:lnTo>
                  <a:pt x="16627" y="9892"/>
                </a:lnTo>
                <a:lnTo>
                  <a:pt x="19175" y="10089"/>
                </a:lnTo>
                <a:lnTo>
                  <a:pt x="20927" y="9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55803" y="442722"/>
            <a:ext cx="4422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345" dirty="0">
                <a:solidFill>
                  <a:srgbClr val="006FC0"/>
                </a:solidFill>
                <a:latin typeface="Trebuchet MS"/>
                <a:cs typeface="Trebuchet MS"/>
              </a:rPr>
              <a:t>公司简介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803" y="189356"/>
            <a:ext cx="22498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spc="65" dirty="0">
                <a:solidFill>
                  <a:srgbClr val="004B76"/>
                </a:solidFill>
                <a:latin typeface="Trebuchet MS"/>
                <a:cs typeface="Trebuchet MS"/>
              </a:rPr>
              <a:t>哈曼当前战略地位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99731" y="6431991"/>
            <a:ext cx="4086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7E7E7E"/>
                </a:solidFill>
                <a:latin typeface="Trebuchet MS"/>
                <a:cs typeface="Trebuchet MS"/>
              </a:rPr>
              <a:t>Market </a:t>
            </a:r>
            <a:r>
              <a:rPr sz="1000" spc="-40" dirty="0">
                <a:solidFill>
                  <a:srgbClr val="7E7E7E"/>
                </a:solidFill>
                <a:latin typeface="Trebuchet MS"/>
                <a:cs typeface="Trebuchet MS"/>
              </a:rPr>
              <a:t>Position </a:t>
            </a:r>
            <a:r>
              <a:rPr sz="1000" spc="-50" dirty="0">
                <a:solidFill>
                  <a:srgbClr val="7E7E7E"/>
                </a:solidFill>
                <a:latin typeface="Trebuchet MS"/>
                <a:cs typeface="Trebuchet MS"/>
              </a:rPr>
              <a:t>Source: </a:t>
            </a:r>
            <a:r>
              <a:rPr sz="1000" spc="-60" dirty="0">
                <a:solidFill>
                  <a:srgbClr val="7E7E7E"/>
                </a:solidFill>
                <a:latin typeface="Trebuchet MS"/>
                <a:cs typeface="Trebuchet MS"/>
              </a:rPr>
              <a:t>Strategy </a:t>
            </a:r>
            <a:r>
              <a:rPr sz="1000" spc="-85" dirty="0">
                <a:solidFill>
                  <a:srgbClr val="7E7E7E"/>
                </a:solidFill>
                <a:latin typeface="Trebuchet MS"/>
                <a:cs typeface="Trebuchet MS"/>
              </a:rPr>
              <a:t>&amp; </a:t>
            </a:r>
            <a:r>
              <a:rPr sz="1000" spc="-65" dirty="0">
                <a:solidFill>
                  <a:srgbClr val="7E7E7E"/>
                </a:solidFill>
                <a:latin typeface="Trebuchet MS"/>
                <a:cs typeface="Trebuchet MS"/>
              </a:rPr>
              <a:t>Analytics, </a:t>
            </a:r>
            <a:r>
              <a:rPr sz="1000" spc="-25" dirty="0">
                <a:solidFill>
                  <a:srgbClr val="7E7E7E"/>
                </a:solidFill>
                <a:latin typeface="Trebuchet MS"/>
                <a:cs typeface="Trebuchet MS"/>
              </a:rPr>
              <a:t>IHS-Markit </a:t>
            </a:r>
            <a:r>
              <a:rPr sz="1000" spc="-85" dirty="0">
                <a:solidFill>
                  <a:srgbClr val="7E7E7E"/>
                </a:solidFill>
                <a:latin typeface="Trebuchet MS"/>
                <a:cs typeface="Trebuchet MS"/>
              </a:rPr>
              <a:t>&amp; </a:t>
            </a:r>
            <a:r>
              <a:rPr sz="1000" spc="-40" dirty="0">
                <a:solidFill>
                  <a:srgbClr val="7E7E7E"/>
                </a:solidFill>
                <a:latin typeface="Trebuchet MS"/>
                <a:cs typeface="Trebuchet MS"/>
              </a:rPr>
              <a:t>Futuresource</a:t>
            </a:r>
            <a:r>
              <a:rPr sz="1000" spc="19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7E7E7E"/>
                </a:solidFill>
                <a:latin typeface="Trebuchet MS"/>
                <a:cs typeface="Trebuchet MS"/>
              </a:rPr>
              <a:t>2021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146" y="1576273"/>
            <a:ext cx="13112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dirty="0">
                <a:latin typeface="Trebuchet MS"/>
                <a:cs typeface="Trebuchet MS"/>
              </a:rPr>
              <a:t>业务分布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8808" y="1949195"/>
            <a:ext cx="3698875" cy="1236345"/>
          </a:xfrm>
          <a:custGeom>
            <a:avLst/>
            <a:gdLst/>
            <a:ahLst/>
            <a:cxnLst/>
            <a:rect l="l" t="t" r="r" b="b"/>
            <a:pathLst>
              <a:path w="3698875" h="1236345">
                <a:moveTo>
                  <a:pt x="0" y="1235964"/>
                </a:moveTo>
                <a:lnTo>
                  <a:pt x="3698748" y="1235964"/>
                </a:lnTo>
                <a:lnTo>
                  <a:pt x="3698748" y="0"/>
                </a:lnTo>
                <a:lnTo>
                  <a:pt x="0" y="0"/>
                </a:lnTo>
                <a:lnTo>
                  <a:pt x="0" y="12359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808" y="3368040"/>
            <a:ext cx="3698875" cy="1234440"/>
          </a:xfrm>
          <a:custGeom>
            <a:avLst/>
            <a:gdLst/>
            <a:ahLst/>
            <a:cxnLst/>
            <a:rect l="l" t="t" r="r" b="b"/>
            <a:pathLst>
              <a:path w="3698875" h="1234439">
                <a:moveTo>
                  <a:pt x="0" y="1234440"/>
                </a:moveTo>
                <a:lnTo>
                  <a:pt x="3698748" y="1234440"/>
                </a:lnTo>
                <a:lnTo>
                  <a:pt x="3698748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808" y="4785359"/>
            <a:ext cx="3698875" cy="1234440"/>
          </a:xfrm>
          <a:custGeom>
            <a:avLst/>
            <a:gdLst/>
            <a:ahLst/>
            <a:cxnLst/>
            <a:rect l="l" t="t" r="r" b="b"/>
            <a:pathLst>
              <a:path w="3698875" h="1234439">
                <a:moveTo>
                  <a:pt x="0" y="1234439"/>
                </a:moveTo>
                <a:lnTo>
                  <a:pt x="3698748" y="1234439"/>
                </a:lnTo>
                <a:lnTo>
                  <a:pt x="3698748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8808" y="2116327"/>
            <a:ext cx="369887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619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145" dirty="0">
                <a:solidFill>
                  <a:srgbClr val="0073AC"/>
                </a:solidFill>
                <a:latin typeface="Trebuchet MS"/>
                <a:cs typeface="Trebuchet MS"/>
              </a:rPr>
              <a:t>汽车</a:t>
            </a:r>
            <a:endParaRPr sz="1400" dirty="0">
              <a:latin typeface="Trebuchet MS"/>
              <a:cs typeface="Trebuchet MS"/>
            </a:endParaRPr>
          </a:p>
          <a:p>
            <a:pPr marL="1266190" marR="320040">
              <a:lnSpc>
                <a:spcPct val="100000"/>
              </a:lnSpc>
            </a:pPr>
            <a:r>
              <a:rPr lang="zh-CN" altLang="en-US" sz="1400" spc="-60" dirty="0">
                <a:solidFill>
                  <a:srgbClr val="080808"/>
                </a:solidFill>
                <a:latin typeface="Trebuchet MS"/>
                <a:cs typeface="Trebuchet MS"/>
              </a:rPr>
              <a:t>智能座舱，连接性，高级驾驶辅助系统，优质音频，</a:t>
            </a:r>
            <a:r>
              <a:rPr lang="en-US" altLang="zh-CN" sz="1400" spc="-60" dirty="0">
                <a:solidFill>
                  <a:srgbClr val="080808"/>
                </a:solidFill>
                <a:latin typeface="Trebuchet MS"/>
                <a:cs typeface="Trebuchet MS"/>
              </a:rPr>
              <a:t>HAR</a:t>
            </a:r>
            <a:r>
              <a:rPr lang="zh-CN" altLang="en-US" sz="1400" spc="-60" dirty="0">
                <a:solidFill>
                  <a:srgbClr val="080808"/>
                </a:solidFill>
                <a:latin typeface="Trebuchet MS"/>
                <a:cs typeface="Trebuchet MS"/>
              </a:rPr>
              <a:t>引擎</a:t>
            </a:r>
            <a:r>
              <a:rPr lang="en-US" altLang="zh-CN" sz="1400" spc="-60" dirty="0">
                <a:solidFill>
                  <a:srgbClr val="080808"/>
                </a:solidFill>
                <a:latin typeface="Trebuchet MS"/>
                <a:cs typeface="Trebuchet MS"/>
              </a:rPr>
              <a:t>SDP</a:t>
            </a:r>
            <a:r>
              <a:rPr lang="zh-CN" altLang="en-US" sz="1400" spc="-60" dirty="0">
                <a:solidFill>
                  <a:srgbClr val="080808"/>
                </a:solidFill>
                <a:latin typeface="Trebuchet MS"/>
                <a:cs typeface="Trebuchet MS"/>
              </a:rPr>
              <a:t>云服务系统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8808" y="3642486"/>
            <a:ext cx="36988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619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spc="95" dirty="0">
                <a:solidFill>
                  <a:srgbClr val="0073AC"/>
                </a:solidFill>
                <a:latin typeface="Trebuchet MS"/>
                <a:cs typeface="Trebuchet MS"/>
              </a:rPr>
              <a:t>个性生活</a:t>
            </a:r>
            <a:endParaRPr sz="1400" dirty="0">
              <a:latin typeface="Trebuchet MS"/>
              <a:cs typeface="Trebuchet MS"/>
            </a:endParaRPr>
          </a:p>
          <a:p>
            <a:pPr marL="1266190" marR="847090">
              <a:lnSpc>
                <a:spcPct val="100000"/>
              </a:lnSpc>
            </a:pPr>
            <a:r>
              <a:rPr lang="zh-CN" altLang="en-US" sz="1400" spc="-20" dirty="0">
                <a:solidFill>
                  <a:srgbClr val="080808"/>
                </a:solidFill>
                <a:latin typeface="Trebuchet MS"/>
                <a:cs typeface="Trebuchet MS"/>
              </a:rPr>
              <a:t>音频</a:t>
            </a:r>
            <a:endParaRPr lang="en-US" altLang="zh-CN" sz="1400" spc="-2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66190" marR="847090">
              <a:lnSpc>
                <a:spcPct val="100000"/>
              </a:lnSpc>
            </a:pPr>
            <a:r>
              <a:rPr lang="zh-CN" altLang="en-US" sz="1400" spc="-20" dirty="0">
                <a:solidFill>
                  <a:srgbClr val="080808"/>
                </a:solidFill>
                <a:latin typeface="Trebuchet MS"/>
                <a:cs typeface="Trebuchet MS"/>
              </a:rPr>
              <a:t>专业解决方案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808" y="4952238"/>
            <a:ext cx="369887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6190" marR="625475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b="1" spc="105" dirty="0">
                <a:solidFill>
                  <a:srgbClr val="0073AC"/>
                </a:solidFill>
                <a:latin typeface="Trebuchet MS"/>
                <a:cs typeface="Trebuchet MS"/>
              </a:rPr>
              <a:t>数字化转型服务</a:t>
            </a:r>
            <a:endParaRPr lang="en-US" altLang="zh-CN" sz="1400" b="1" spc="105" dirty="0">
              <a:solidFill>
                <a:srgbClr val="0073AC"/>
              </a:solidFill>
              <a:latin typeface="Trebuchet MS"/>
              <a:cs typeface="Trebuchet MS"/>
            </a:endParaRPr>
          </a:p>
          <a:p>
            <a:pPr marL="1266190" marR="625475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66190">
              <a:lnSpc>
                <a:spcPct val="100000"/>
              </a:lnSpc>
              <a:spcBef>
                <a:spcPts val="5"/>
              </a:spcBef>
            </a:pPr>
            <a:r>
              <a:rPr lang="zh-CN" altLang="en-US" sz="1400" dirty="0">
                <a:latin typeface="Trebuchet MS"/>
                <a:cs typeface="Trebuchet MS"/>
              </a:rPr>
              <a:t>软件服务及解决方案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1791" y="2226564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0" y="311528"/>
                </a:lnTo>
                <a:lnTo>
                  <a:pt x="12874" y="264627"/>
                </a:lnTo>
                <a:lnTo>
                  <a:pt x="28323" y="220152"/>
                </a:lnTo>
                <a:lnTo>
                  <a:pt x="49208" y="178533"/>
                </a:lnTo>
                <a:lnTo>
                  <a:pt x="75098" y="140201"/>
                </a:lnTo>
                <a:lnTo>
                  <a:pt x="105565" y="105584"/>
                </a:lnTo>
                <a:lnTo>
                  <a:pt x="140179" y="75114"/>
                </a:lnTo>
                <a:lnTo>
                  <a:pt x="178511" y="49219"/>
                </a:lnTo>
                <a:lnTo>
                  <a:pt x="220131" y="28330"/>
                </a:lnTo>
                <a:lnTo>
                  <a:pt x="264609" y="12878"/>
                </a:lnTo>
                <a:lnTo>
                  <a:pt x="311517" y="3291"/>
                </a:lnTo>
                <a:lnTo>
                  <a:pt x="360426" y="0"/>
                </a:lnTo>
                <a:lnTo>
                  <a:pt x="409334" y="3291"/>
                </a:lnTo>
                <a:lnTo>
                  <a:pt x="456242" y="12878"/>
                </a:lnTo>
                <a:lnTo>
                  <a:pt x="500720" y="28330"/>
                </a:lnTo>
                <a:lnTo>
                  <a:pt x="542340" y="49219"/>
                </a:lnTo>
                <a:lnTo>
                  <a:pt x="580672" y="75114"/>
                </a:lnTo>
                <a:lnTo>
                  <a:pt x="615286" y="105584"/>
                </a:lnTo>
                <a:lnTo>
                  <a:pt x="645753" y="140201"/>
                </a:lnTo>
                <a:lnTo>
                  <a:pt x="671643" y="178533"/>
                </a:lnTo>
                <a:lnTo>
                  <a:pt x="692528" y="220152"/>
                </a:lnTo>
                <a:lnTo>
                  <a:pt x="707977" y="264627"/>
                </a:lnTo>
                <a:lnTo>
                  <a:pt x="717561" y="311528"/>
                </a:lnTo>
                <a:lnTo>
                  <a:pt x="720852" y="360425"/>
                </a:lnTo>
                <a:lnTo>
                  <a:pt x="717561" y="409323"/>
                </a:lnTo>
                <a:lnTo>
                  <a:pt x="707977" y="456224"/>
                </a:lnTo>
                <a:lnTo>
                  <a:pt x="692528" y="500699"/>
                </a:lnTo>
                <a:lnTo>
                  <a:pt x="671643" y="542318"/>
                </a:lnTo>
                <a:lnTo>
                  <a:pt x="645753" y="580650"/>
                </a:lnTo>
                <a:lnTo>
                  <a:pt x="615286" y="615267"/>
                </a:lnTo>
                <a:lnTo>
                  <a:pt x="580672" y="645737"/>
                </a:lnTo>
                <a:lnTo>
                  <a:pt x="542340" y="671632"/>
                </a:lnTo>
                <a:lnTo>
                  <a:pt x="500720" y="692521"/>
                </a:lnTo>
                <a:lnTo>
                  <a:pt x="456242" y="707973"/>
                </a:lnTo>
                <a:lnTo>
                  <a:pt x="409334" y="717560"/>
                </a:lnTo>
                <a:lnTo>
                  <a:pt x="360426" y="720851"/>
                </a:lnTo>
                <a:lnTo>
                  <a:pt x="311517" y="717560"/>
                </a:lnTo>
                <a:lnTo>
                  <a:pt x="264609" y="707973"/>
                </a:lnTo>
                <a:lnTo>
                  <a:pt x="220131" y="692521"/>
                </a:lnTo>
                <a:lnTo>
                  <a:pt x="178511" y="671632"/>
                </a:lnTo>
                <a:lnTo>
                  <a:pt x="140179" y="645737"/>
                </a:lnTo>
                <a:lnTo>
                  <a:pt x="105565" y="615267"/>
                </a:lnTo>
                <a:lnTo>
                  <a:pt x="75098" y="580650"/>
                </a:lnTo>
                <a:lnTo>
                  <a:pt x="49208" y="542318"/>
                </a:lnTo>
                <a:lnTo>
                  <a:pt x="28323" y="500699"/>
                </a:lnTo>
                <a:lnTo>
                  <a:pt x="12874" y="456224"/>
                </a:lnTo>
                <a:lnTo>
                  <a:pt x="3290" y="409323"/>
                </a:lnTo>
                <a:lnTo>
                  <a:pt x="0" y="360425"/>
                </a:lnTo>
                <a:close/>
              </a:path>
            </a:pathLst>
          </a:custGeom>
          <a:ln w="127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3458" y="2429001"/>
            <a:ext cx="477520" cy="315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1791" y="362559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0" y="310861"/>
                </a:lnTo>
                <a:lnTo>
                  <a:pt x="12874" y="264054"/>
                </a:lnTo>
                <a:lnTo>
                  <a:pt x="28323" y="219670"/>
                </a:lnTo>
                <a:lnTo>
                  <a:pt x="49208" y="178138"/>
                </a:lnTo>
                <a:lnTo>
                  <a:pt x="75098" y="139887"/>
                </a:lnTo>
                <a:lnTo>
                  <a:pt x="105565" y="105346"/>
                </a:lnTo>
                <a:lnTo>
                  <a:pt x="140179" y="74943"/>
                </a:lnTo>
                <a:lnTo>
                  <a:pt x="178511" y="49106"/>
                </a:lnTo>
                <a:lnTo>
                  <a:pt x="220131" y="28265"/>
                </a:lnTo>
                <a:lnTo>
                  <a:pt x="264609" y="12848"/>
                </a:lnTo>
                <a:lnTo>
                  <a:pt x="311517" y="3283"/>
                </a:lnTo>
                <a:lnTo>
                  <a:pt x="360426" y="0"/>
                </a:lnTo>
                <a:lnTo>
                  <a:pt x="409334" y="3283"/>
                </a:lnTo>
                <a:lnTo>
                  <a:pt x="456242" y="12848"/>
                </a:lnTo>
                <a:lnTo>
                  <a:pt x="500720" y="28265"/>
                </a:lnTo>
                <a:lnTo>
                  <a:pt x="542340" y="49106"/>
                </a:lnTo>
                <a:lnTo>
                  <a:pt x="580672" y="74943"/>
                </a:lnTo>
                <a:lnTo>
                  <a:pt x="615286" y="105346"/>
                </a:lnTo>
                <a:lnTo>
                  <a:pt x="645753" y="139887"/>
                </a:lnTo>
                <a:lnTo>
                  <a:pt x="671643" y="178138"/>
                </a:lnTo>
                <a:lnTo>
                  <a:pt x="692528" y="219670"/>
                </a:lnTo>
                <a:lnTo>
                  <a:pt x="707977" y="264054"/>
                </a:lnTo>
                <a:lnTo>
                  <a:pt x="717561" y="310861"/>
                </a:lnTo>
                <a:lnTo>
                  <a:pt x="720852" y="359663"/>
                </a:lnTo>
                <a:lnTo>
                  <a:pt x="717561" y="408466"/>
                </a:lnTo>
                <a:lnTo>
                  <a:pt x="707977" y="455273"/>
                </a:lnTo>
                <a:lnTo>
                  <a:pt x="692528" y="499657"/>
                </a:lnTo>
                <a:lnTo>
                  <a:pt x="671643" y="541189"/>
                </a:lnTo>
                <a:lnTo>
                  <a:pt x="645753" y="579440"/>
                </a:lnTo>
                <a:lnTo>
                  <a:pt x="615286" y="613981"/>
                </a:lnTo>
                <a:lnTo>
                  <a:pt x="580672" y="644384"/>
                </a:lnTo>
                <a:lnTo>
                  <a:pt x="542340" y="670221"/>
                </a:lnTo>
                <a:lnTo>
                  <a:pt x="500720" y="691062"/>
                </a:lnTo>
                <a:lnTo>
                  <a:pt x="456242" y="706479"/>
                </a:lnTo>
                <a:lnTo>
                  <a:pt x="409334" y="716044"/>
                </a:lnTo>
                <a:lnTo>
                  <a:pt x="360426" y="719327"/>
                </a:lnTo>
                <a:lnTo>
                  <a:pt x="311517" y="716044"/>
                </a:lnTo>
                <a:lnTo>
                  <a:pt x="264609" y="706479"/>
                </a:lnTo>
                <a:lnTo>
                  <a:pt x="220131" y="691062"/>
                </a:lnTo>
                <a:lnTo>
                  <a:pt x="178511" y="670221"/>
                </a:lnTo>
                <a:lnTo>
                  <a:pt x="140179" y="644384"/>
                </a:lnTo>
                <a:lnTo>
                  <a:pt x="105565" y="613981"/>
                </a:lnTo>
                <a:lnTo>
                  <a:pt x="75098" y="579440"/>
                </a:lnTo>
                <a:lnTo>
                  <a:pt x="49208" y="541189"/>
                </a:lnTo>
                <a:lnTo>
                  <a:pt x="28323" y="499657"/>
                </a:lnTo>
                <a:lnTo>
                  <a:pt x="12874" y="455273"/>
                </a:lnTo>
                <a:lnTo>
                  <a:pt x="3290" y="408466"/>
                </a:lnTo>
                <a:lnTo>
                  <a:pt x="0" y="359663"/>
                </a:lnTo>
                <a:close/>
              </a:path>
            </a:pathLst>
          </a:custGeom>
          <a:ln w="127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0533" y="3939285"/>
            <a:ext cx="215391" cy="272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859" y="3791711"/>
            <a:ext cx="382270" cy="381635"/>
          </a:xfrm>
          <a:custGeom>
            <a:avLst/>
            <a:gdLst/>
            <a:ahLst/>
            <a:cxnLst/>
            <a:rect l="l" t="t" r="r" b="b"/>
            <a:pathLst>
              <a:path w="382269" h="381635">
                <a:moveTo>
                  <a:pt x="374446" y="134365"/>
                </a:moveTo>
                <a:lnTo>
                  <a:pt x="372196" y="125430"/>
                </a:lnTo>
                <a:lnTo>
                  <a:pt x="369046" y="116697"/>
                </a:lnTo>
                <a:lnTo>
                  <a:pt x="364995" y="108416"/>
                </a:lnTo>
                <a:lnTo>
                  <a:pt x="360045" y="100837"/>
                </a:lnTo>
                <a:lnTo>
                  <a:pt x="357757" y="91507"/>
                </a:lnTo>
                <a:lnTo>
                  <a:pt x="357944" y="82200"/>
                </a:lnTo>
                <a:lnTo>
                  <a:pt x="360382" y="73798"/>
                </a:lnTo>
                <a:lnTo>
                  <a:pt x="364845" y="67182"/>
                </a:lnTo>
                <a:lnTo>
                  <a:pt x="374446" y="57657"/>
                </a:lnTo>
                <a:lnTo>
                  <a:pt x="379847" y="48930"/>
                </a:lnTo>
                <a:lnTo>
                  <a:pt x="381647" y="38417"/>
                </a:lnTo>
                <a:lnTo>
                  <a:pt x="379847" y="27904"/>
                </a:lnTo>
                <a:lnTo>
                  <a:pt x="374446" y="19176"/>
                </a:lnTo>
                <a:lnTo>
                  <a:pt x="364845" y="9651"/>
                </a:lnTo>
                <a:lnTo>
                  <a:pt x="356144" y="4222"/>
                </a:lnTo>
                <a:lnTo>
                  <a:pt x="345643" y="2412"/>
                </a:lnTo>
                <a:lnTo>
                  <a:pt x="335141" y="4222"/>
                </a:lnTo>
                <a:lnTo>
                  <a:pt x="326440" y="9651"/>
                </a:lnTo>
                <a:lnTo>
                  <a:pt x="316839" y="19176"/>
                </a:lnTo>
                <a:lnTo>
                  <a:pt x="310238" y="23663"/>
                </a:lnTo>
                <a:lnTo>
                  <a:pt x="301837" y="26114"/>
                </a:lnTo>
                <a:lnTo>
                  <a:pt x="292536" y="26302"/>
                </a:lnTo>
                <a:lnTo>
                  <a:pt x="283235" y="24002"/>
                </a:lnTo>
                <a:lnTo>
                  <a:pt x="262570" y="13180"/>
                </a:lnTo>
                <a:lnTo>
                  <a:pt x="240330" y="5715"/>
                </a:lnTo>
                <a:lnTo>
                  <a:pt x="216739" y="1393"/>
                </a:lnTo>
                <a:lnTo>
                  <a:pt x="192024" y="0"/>
                </a:lnTo>
                <a:lnTo>
                  <a:pt x="167308" y="1393"/>
                </a:lnTo>
                <a:lnTo>
                  <a:pt x="143717" y="5715"/>
                </a:lnTo>
                <a:lnTo>
                  <a:pt x="121477" y="13180"/>
                </a:lnTo>
                <a:lnTo>
                  <a:pt x="100812" y="24002"/>
                </a:lnTo>
                <a:lnTo>
                  <a:pt x="91511" y="26302"/>
                </a:lnTo>
                <a:lnTo>
                  <a:pt x="82210" y="26114"/>
                </a:lnTo>
                <a:lnTo>
                  <a:pt x="73809" y="23663"/>
                </a:lnTo>
                <a:lnTo>
                  <a:pt x="67208" y="19176"/>
                </a:lnTo>
                <a:lnTo>
                  <a:pt x="57607" y="9651"/>
                </a:lnTo>
                <a:lnTo>
                  <a:pt x="48906" y="4222"/>
                </a:lnTo>
                <a:lnTo>
                  <a:pt x="38404" y="2412"/>
                </a:lnTo>
                <a:lnTo>
                  <a:pt x="27903" y="4222"/>
                </a:lnTo>
                <a:lnTo>
                  <a:pt x="19202" y="9651"/>
                </a:lnTo>
                <a:lnTo>
                  <a:pt x="9601" y="19176"/>
                </a:lnTo>
                <a:lnTo>
                  <a:pt x="4200" y="27904"/>
                </a:lnTo>
                <a:lnTo>
                  <a:pt x="2400" y="38417"/>
                </a:lnTo>
                <a:lnTo>
                  <a:pt x="4200" y="48930"/>
                </a:lnTo>
                <a:lnTo>
                  <a:pt x="9601" y="57657"/>
                </a:lnTo>
                <a:lnTo>
                  <a:pt x="19202" y="67182"/>
                </a:lnTo>
                <a:lnTo>
                  <a:pt x="23665" y="73798"/>
                </a:lnTo>
                <a:lnTo>
                  <a:pt x="26103" y="82200"/>
                </a:lnTo>
                <a:lnTo>
                  <a:pt x="26290" y="91507"/>
                </a:lnTo>
                <a:lnTo>
                  <a:pt x="24003" y="100837"/>
                </a:lnTo>
                <a:lnTo>
                  <a:pt x="13164" y="121497"/>
                </a:lnTo>
                <a:lnTo>
                  <a:pt x="5700" y="143716"/>
                </a:lnTo>
                <a:lnTo>
                  <a:pt x="1387" y="167292"/>
                </a:lnTo>
                <a:lnTo>
                  <a:pt x="0" y="192024"/>
                </a:lnTo>
                <a:lnTo>
                  <a:pt x="1387" y="216755"/>
                </a:lnTo>
                <a:lnTo>
                  <a:pt x="5700" y="240331"/>
                </a:lnTo>
                <a:lnTo>
                  <a:pt x="13164" y="262550"/>
                </a:lnTo>
                <a:lnTo>
                  <a:pt x="24003" y="283210"/>
                </a:lnTo>
                <a:lnTo>
                  <a:pt x="26290" y="292540"/>
                </a:lnTo>
                <a:lnTo>
                  <a:pt x="26103" y="301847"/>
                </a:lnTo>
                <a:lnTo>
                  <a:pt x="23665" y="310249"/>
                </a:lnTo>
                <a:lnTo>
                  <a:pt x="19202" y="316864"/>
                </a:lnTo>
                <a:lnTo>
                  <a:pt x="9601" y="326389"/>
                </a:lnTo>
                <a:lnTo>
                  <a:pt x="4200" y="335117"/>
                </a:lnTo>
                <a:lnTo>
                  <a:pt x="2400" y="345630"/>
                </a:lnTo>
                <a:lnTo>
                  <a:pt x="4200" y="356143"/>
                </a:lnTo>
                <a:lnTo>
                  <a:pt x="9601" y="364870"/>
                </a:lnTo>
                <a:lnTo>
                  <a:pt x="19202" y="374395"/>
                </a:lnTo>
                <a:lnTo>
                  <a:pt x="27903" y="379825"/>
                </a:lnTo>
                <a:lnTo>
                  <a:pt x="38404" y="381635"/>
                </a:lnTo>
                <a:lnTo>
                  <a:pt x="48906" y="379825"/>
                </a:lnTo>
                <a:lnTo>
                  <a:pt x="57607" y="374395"/>
                </a:lnTo>
                <a:lnTo>
                  <a:pt x="67208" y="364870"/>
                </a:lnTo>
                <a:lnTo>
                  <a:pt x="73809" y="360384"/>
                </a:lnTo>
                <a:lnTo>
                  <a:pt x="82210" y="357933"/>
                </a:lnTo>
                <a:lnTo>
                  <a:pt x="91511" y="357745"/>
                </a:lnTo>
                <a:lnTo>
                  <a:pt x="100812" y="360044"/>
                </a:lnTo>
                <a:lnTo>
                  <a:pt x="115626" y="368115"/>
                </a:lnTo>
                <a:lnTo>
                  <a:pt x="131116" y="374411"/>
                </a:lnTo>
                <a:lnTo>
                  <a:pt x="147055" y="378922"/>
                </a:lnTo>
                <a:lnTo>
                  <a:pt x="163220" y="381635"/>
                </a:lnTo>
              </a:path>
            </a:pathLst>
          </a:custGeom>
          <a:ln w="12700">
            <a:solidFill>
              <a:srgbClr val="007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103" y="3840479"/>
            <a:ext cx="281940" cy="288290"/>
          </a:xfrm>
          <a:custGeom>
            <a:avLst/>
            <a:gdLst/>
            <a:ahLst/>
            <a:cxnLst/>
            <a:rect l="l" t="t" r="r" b="b"/>
            <a:pathLst>
              <a:path w="281940" h="288289">
                <a:moveTo>
                  <a:pt x="144589" y="288036"/>
                </a:moveTo>
                <a:lnTo>
                  <a:pt x="99013" y="280665"/>
                </a:lnTo>
                <a:lnTo>
                  <a:pt x="59338" y="260165"/>
                </a:lnTo>
                <a:lnTo>
                  <a:pt x="27991" y="228947"/>
                </a:lnTo>
                <a:lnTo>
                  <a:pt x="7402" y="189427"/>
                </a:lnTo>
                <a:lnTo>
                  <a:pt x="0" y="144018"/>
                </a:lnTo>
                <a:lnTo>
                  <a:pt x="7402" y="98608"/>
                </a:lnTo>
                <a:lnTo>
                  <a:pt x="27991" y="59088"/>
                </a:lnTo>
                <a:lnTo>
                  <a:pt x="59338" y="27870"/>
                </a:lnTo>
                <a:lnTo>
                  <a:pt x="99013" y="7370"/>
                </a:lnTo>
                <a:lnTo>
                  <a:pt x="144589" y="0"/>
                </a:lnTo>
                <a:lnTo>
                  <a:pt x="189430" y="7233"/>
                </a:lnTo>
                <a:lnTo>
                  <a:pt x="228623" y="27289"/>
                </a:lnTo>
                <a:lnTo>
                  <a:pt x="260137" y="57703"/>
                </a:lnTo>
                <a:lnTo>
                  <a:pt x="281940" y="96012"/>
                </a:lnTo>
              </a:path>
            </a:pathLst>
          </a:custGeom>
          <a:ln w="12700">
            <a:solidFill>
              <a:srgbClr val="007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3477" y="3910329"/>
            <a:ext cx="139191" cy="146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1791" y="504291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0" y="310861"/>
                </a:lnTo>
                <a:lnTo>
                  <a:pt x="12874" y="264054"/>
                </a:lnTo>
                <a:lnTo>
                  <a:pt x="28323" y="219670"/>
                </a:lnTo>
                <a:lnTo>
                  <a:pt x="49208" y="178138"/>
                </a:lnTo>
                <a:lnTo>
                  <a:pt x="75098" y="139887"/>
                </a:lnTo>
                <a:lnTo>
                  <a:pt x="105565" y="105346"/>
                </a:lnTo>
                <a:lnTo>
                  <a:pt x="140179" y="74943"/>
                </a:lnTo>
                <a:lnTo>
                  <a:pt x="178511" y="49106"/>
                </a:lnTo>
                <a:lnTo>
                  <a:pt x="220131" y="28265"/>
                </a:lnTo>
                <a:lnTo>
                  <a:pt x="264609" y="12848"/>
                </a:lnTo>
                <a:lnTo>
                  <a:pt x="311517" y="3283"/>
                </a:lnTo>
                <a:lnTo>
                  <a:pt x="360426" y="0"/>
                </a:lnTo>
                <a:lnTo>
                  <a:pt x="409334" y="3283"/>
                </a:lnTo>
                <a:lnTo>
                  <a:pt x="456242" y="12848"/>
                </a:lnTo>
                <a:lnTo>
                  <a:pt x="500720" y="28265"/>
                </a:lnTo>
                <a:lnTo>
                  <a:pt x="542340" y="49106"/>
                </a:lnTo>
                <a:lnTo>
                  <a:pt x="580672" y="74943"/>
                </a:lnTo>
                <a:lnTo>
                  <a:pt x="615286" y="105346"/>
                </a:lnTo>
                <a:lnTo>
                  <a:pt x="645753" y="139887"/>
                </a:lnTo>
                <a:lnTo>
                  <a:pt x="671643" y="178138"/>
                </a:lnTo>
                <a:lnTo>
                  <a:pt x="692528" y="219670"/>
                </a:lnTo>
                <a:lnTo>
                  <a:pt x="707977" y="264054"/>
                </a:lnTo>
                <a:lnTo>
                  <a:pt x="717561" y="310861"/>
                </a:lnTo>
                <a:lnTo>
                  <a:pt x="720852" y="359663"/>
                </a:lnTo>
                <a:lnTo>
                  <a:pt x="717561" y="408469"/>
                </a:lnTo>
                <a:lnTo>
                  <a:pt x="707977" y="455278"/>
                </a:lnTo>
                <a:lnTo>
                  <a:pt x="692528" y="499663"/>
                </a:lnTo>
                <a:lnTo>
                  <a:pt x="671643" y="541194"/>
                </a:lnTo>
                <a:lnTo>
                  <a:pt x="645753" y="579445"/>
                </a:lnTo>
                <a:lnTo>
                  <a:pt x="615286" y="613986"/>
                </a:lnTo>
                <a:lnTo>
                  <a:pt x="580672" y="644388"/>
                </a:lnTo>
                <a:lnTo>
                  <a:pt x="542340" y="670224"/>
                </a:lnTo>
                <a:lnTo>
                  <a:pt x="500720" y="691064"/>
                </a:lnTo>
                <a:lnTo>
                  <a:pt x="456242" y="706480"/>
                </a:lnTo>
                <a:lnTo>
                  <a:pt x="409334" y="716044"/>
                </a:lnTo>
                <a:lnTo>
                  <a:pt x="360426" y="719327"/>
                </a:lnTo>
                <a:lnTo>
                  <a:pt x="311517" y="716044"/>
                </a:lnTo>
                <a:lnTo>
                  <a:pt x="264609" y="706480"/>
                </a:lnTo>
                <a:lnTo>
                  <a:pt x="220131" y="691064"/>
                </a:lnTo>
                <a:lnTo>
                  <a:pt x="178511" y="670224"/>
                </a:lnTo>
                <a:lnTo>
                  <a:pt x="140179" y="644388"/>
                </a:lnTo>
                <a:lnTo>
                  <a:pt x="105565" y="613986"/>
                </a:lnTo>
                <a:lnTo>
                  <a:pt x="75098" y="579445"/>
                </a:lnTo>
                <a:lnTo>
                  <a:pt x="49208" y="541194"/>
                </a:lnTo>
                <a:lnTo>
                  <a:pt x="28323" y="499663"/>
                </a:lnTo>
                <a:lnTo>
                  <a:pt x="12874" y="455278"/>
                </a:lnTo>
                <a:lnTo>
                  <a:pt x="3290" y="408469"/>
                </a:lnTo>
                <a:lnTo>
                  <a:pt x="0" y="359663"/>
                </a:lnTo>
                <a:close/>
              </a:path>
            </a:pathLst>
          </a:custGeom>
          <a:ln w="127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" y="5173979"/>
            <a:ext cx="455930" cy="457200"/>
          </a:xfrm>
          <a:custGeom>
            <a:avLst/>
            <a:gdLst/>
            <a:ahLst/>
            <a:cxnLst/>
            <a:rect l="l" t="t" r="r" b="b"/>
            <a:pathLst>
              <a:path w="455930" h="457200">
                <a:moveTo>
                  <a:pt x="38785" y="212090"/>
                </a:moveTo>
                <a:lnTo>
                  <a:pt x="0" y="188722"/>
                </a:lnTo>
                <a:lnTo>
                  <a:pt x="11633" y="149860"/>
                </a:lnTo>
                <a:lnTo>
                  <a:pt x="58165" y="149860"/>
                </a:lnTo>
                <a:lnTo>
                  <a:pt x="75628" y="120650"/>
                </a:lnTo>
                <a:lnTo>
                  <a:pt x="50418" y="79756"/>
                </a:lnTo>
                <a:lnTo>
                  <a:pt x="79501" y="50546"/>
                </a:lnTo>
                <a:lnTo>
                  <a:pt x="120218" y="75819"/>
                </a:lnTo>
                <a:lnTo>
                  <a:pt x="149301" y="58420"/>
                </a:lnTo>
                <a:lnTo>
                  <a:pt x="149301" y="11684"/>
                </a:lnTo>
                <a:lnTo>
                  <a:pt x="188086" y="0"/>
                </a:lnTo>
                <a:lnTo>
                  <a:pt x="213296" y="38862"/>
                </a:lnTo>
                <a:lnTo>
                  <a:pt x="244322" y="38862"/>
                </a:lnTo>
                <a:lnTo>
                  <a:pt x="267589" y="0"/>
                </a:lnTo>
                <a:lnTo>
                  <a:pt x="308305" y="11684"/>
                </a:lnTo>
                <a:lnTo>
                  <a:pt x="308305" y="58420"/>
                </a:lnTo>
                <a:lnTo>
                  <a:pt x="337388" y="75819"/>
                </a:lnTo>
                <a:lnTo>
                  <a:pt x="376173" y="50546"/>
                </a:lnTo>
                <a:lnTo>
                  <a:pt x="405257" y="79756"/>
                </a:lnTo>
                <a:lnTo>
                  <a:pt x="381990" y="120650"/>
                </a:lnTo>
                <a:lnTo>
                  <a:pt x="397510" y="149860"/>
                </a:lnTo>
                <a:lnTo>
                  <a:pt x="445985" y="149860"/>
                </a:lnTo>
                <a:lnTo>
                  <a:pt x="455676" y="188722"/>
                </a:lnTo>
                <a:lnTo>
                  <a:pt x="418833" y="212090"/>
                </a:lnTo>
                <a:lnTo>
                  <a:pt x="418833" y="245110"/>
                </a:lnTo>
                <a:lnTo>
                  <a:pt x="455676" y="268478"/>
                </a:lnTo>
                <a:lnTo>
                  <a:pt x="445985" y="307340"/>
                </a:lnTo>
                <a:lnTo>
                  <a:pt x="397510" y="307340"/>
                </a:lnTo>
                <a:lnTo>
                  <a:pt x="381990" y="336550"/>
                </a:lnTo>
                <a:lnTo>
                  <a:pt x="405257" y="377444"/>
                </a:lnTo>
                <a:lnTo>
                  <a:pt x="376173" y="406654"/>
                </a:lnTo>
                <a:lnTo>
                  <a:pt x="337388" y="383286"/>
                </a:lnTo>
                <a:lnTo>
                  <a:pt x="308305" y="398780"/>
                </a:lnTo>
                <a:lnTo>
                  <a:pt x="308305" y="445528"/>
                </a:lnTo>
                <a:lnTo>
                  <a:pt x="267589" y="457200"/>
                </a:lnTo>
                <a:lnTo>
                  <a:pt x="244322" y="420230"/>
                </a:lnTo>
                <a:lnTo>
                  <a:pt x="213296" y="420230"/>
                </a:lnTo>
                <a:lnTo>
                  <a:pt x="188086" y="457200"/>
                </a:lnTo>
                <a:lnTo>
                  <a:pt x="149301" y="445528"/>
                </a:lnTo>
                <a:lnTo>
                  <a:pt x="149301" y="398780"/>
                </a:lnTo>
                <a:lnTo>
                  <a:pt x="120218" y="383286"/>
                </a:lnTo>
                <a:lnTo>
                  <a:pt x="79501" y="406654"/>
                </a:lnTo>
                <a:lnTo>
                  <a:pt x="50418" y="377444"/>
                </a:lnTo>
                <a:lnTo>
                  <a:pt x="75628" y="336550"/>
                </a:lnTo>
                <a:lnTo>
                  <a:pt x="58165" y="307340"/>
                </a:lnTo>
                <a:lnTo>
                  <a:pt x="11633" y="307340"/>
                </a:lnTo>
                <a:lnTo>
                  <a:pt x="0" y="268478"/>
                </a:lnTo>
                <a:lnTo>
                  <a:pt x="38785" y="245110"/>
                </a:lnTo>
                <a:lnTo>
                  <a:pt x="38785" y="212090"/>
                </a:lnTo>
                <a:close/>
              </a:path>
            </a:pathLst>
          </a:custGeom>
          <a:ln w="12700">
            <a:solidFill>
              <a:srgbClr val="007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8133" y="5259070"/>
            <a:ext cx="309879" cy="297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621392" y="1555243"/>
            <a:ext cx="23107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165" dirty="0">
                <a:solidFill>
                  <a:srgbClr val="0073AC"/>
                </a:solidFill>
                <a:latin typeface="Trebuchet MS"/>
                <a:cs typeface="Trebuchet MS"/>
              </a:rPr>
              <a:t>市场领先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144256" y="1949195"/>
            <a:ext cx="3691254" cy="911860"/>
          </a:xfrm>
          <a:custGeom>
            <a:avLst/>
            <a:gdLst/>
            <a:ahLst/>
            <a:cxnLst/>
            <a:rect l="l" t="t" r="r" b="b"/>
            <a:pathLst>
              <a:path w="3691254" h="911860">
                <a:moveTo>
                  <a:pt x="0" y="911351"/>
                </a:moveTo>
                <a:lnTo>
                  <a:pt x="3691128" y="911351"/>
                </a:lnTo>
                <a:lnTo>
                  <a:pt x="3691128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61347" y="2020011"/>
            <a:ext cx="360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#1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37166" y="2278507"/>
            <a:ext cx="170433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spc="80" dirty="0">
                <a:solidFill>
                  <a:srgbClr val="FFFFFF"/>
                </a:solidFill>
                <a:latin typeface="Trebuchet MS"/>
                <a:cs typeface="Trebuchet MS"/>
              </a:rPr>
              <a:t>智能座舱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44256" y="3002279"/>
            <a:ext cx="3691254" cy="911860"/>
          </a:xfrm>
          <a:custGeom>
            <a:avLst/>
            <a:gdLst/>
            <a:ahLst/>
            <a:cxnLst/>
            <a:rect l="l" t="t" r="r" b="b"/>
            <a:pathLst>
              <a:path w="3691254" h="911860">
                <a:moveTo>
                  <a:pt x="0" y="911352"/>
                </a:moveTo>
                <a:lnTo>
                  <a:pt x="3691128" y="911352"/>
                </a:lnTo>
                <a:lnTo>
                  <a:pt x="3691128" y="0"/>
                </a:lnTo>
                <a:lnTo>
                  <a:pt x="0" y="0"/>
                </a:lnTo>
                <a:lnTo>
                  <a:pt x="0" y="911352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261347" y="3073653"/>
            <a:ext cx="360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#1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837166" y="3331590"/>
            <a:ext cx="1200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spc="80" dirty="0">
                <a:solidFill>
                  <a:srgbClr val="FFFFFF"/>
                </a:solidFill>
                <a:latin typeface="Trebuchet MS"/>
                <a:cs typeface="Trebuchet MS"/>
              </a:rPr>
              <a:t>车载音响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144256" y="4055364"/>
            <a:ext cx="3691254" cy="911860"/>
          </a:xfrm>
          <a:custGeom>
            <a:avLst/>
            <a:gdLst/>
            <a:ahLst/>
            <a:cxnLst/>
            <a:rect l="l" t="t" r="r" b="b"/>
            <a:pathLst>
              <a:path w="3691254" h="911860">
                <a:moveTo>
                  <a:pt x="0" y="911352"/>
                </a:moveTo>
                <a:lnTo>
                  <a:pt x="3691128" y="911352"/>
                </a:lnTo>
                <a:lnTo>
                  <a:pt x="3691128" y="0"/>
                </a:lnTo>
                <a:lnTo>
                  <a:pt x="0" y="0"/>
                </a:lnTo>
                <a:lnTo>
                  <a:pt x="0" y="911352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61347" y="4126738"/>
            <a:ext cx="360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#1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37166" y="4384675"/>
            <a:ext cx="16586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spc="80" dirty="0">
                <a:solidFill>
                  <a:srgbClr val="FFFFFF"/>
                </a:solidFill>
                <a:latin typeface="Trebuchet MS"/>
                <a:cs typeface="Trebuchet MS"/>
              </a:rPr>
              <a:t>便携音响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144256" y="5106923"/>
            <a:ext cx="3691254" cy="913130"/>
          </a:xfrm>
          <a:custGeom>
            <a:avLst/>
            <a:gdLst/>
            <a:ahLst/>
            <a:cxnLst/>
            <a:rect l="l" t="t" r="r" b="b"/>
            <a:pathLst>
              <a:path w="3691254" h="913129">
                <a:moveTo>
                  <a:pt x="0" y="912876"/>
                </a:moveTo>
                <a:lnTo>
                  <a:pt x="3691128" y="912876"/>
                </a:lnTo>
                <a:lnTo>
                  <a:pt x="3691128" y="0"/>
                </a:lnTo>
                <a:lnTo>
                  <a:pt x="0" y="0"/>
                </a:lnTo>
                <a:lnTo>
                  <a:pt x="0" y="912876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261347" y="5179517"/>
            <a:ext cx="360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#1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837166" y="5438038"/>
            <a:ext cx="1329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spc="80" dirty="0">
                <a:solidFill>
                  <a:srgbClr val="FFFFFF"/>
                </a:solidFill>
                <a:latin typeface="Trebuchet MS"/>
                <a:cs typeface="Trebuchet MS"/>
              </a:rPr>
              <a:t>派对用音响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27492" y="4055364"/>
            <a:ext cx="911351" cy="911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27492" y="1949195"/>
            <a:ext cx="911351" cy="9113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27492" y="3002279"/>
            <a:ext cx="911351" cy="911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7492" y="5106923"/>
            <a:ext cx="911351" cy="9128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38843" y="1949195"/>
            <a:ext cx="0" cy="911225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0"/>
                </a:moveTo>
                <a:lnTo>
                  <a:pt x="0" y="9108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38843" y="3002279"/>
            <a:ext cx="0" cy="911225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0"/>
                </a:moveTo>
                <a:lnTo>
                  <a:pt x="0" y="9108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38843" y="4055364"/>
            <a:ext cx="0" cy="911225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0"/>
                </a:moveTo>
                <a:lnTo>
                  <a:pt x="0" y="9108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38843" y="5108447"/>
            <a:ext cx="0" cy="911225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0"/>
                </a:moveTo>
                <a:lnTo>
                  <a:pt x="0" y="9108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21479" y="1947672"/>
            <a:ext cx="2686812" cy="11506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29100" y="3368040"/>
            <a:ext cx="2679192" cy="12344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8244" y="4780788"/>
            <a:ext cx="2686811" cy="1239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277113"/>
            <a:ext cx="4084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285" dirty="0">
                <a:solidFill>
                  <a:srgbClr val="006FC0"/>
                </a:solidFill>
                <a:latin typeface="Trebuchet MS"/>
                <a:cs typeface="Trebuchet MS"/>
              </a:rPr>
              <a:t>扬声器类型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2112" y="1751173"/>
            <a:ext cx="894588" cy="57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6659" y="1516380"/>
            <a:ext cx="1225296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1352" y="1438655"/>
            <a:ext cx="2028444" cy="121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7027" y="1214627"/>
            <a:ext cx="2615184" cy="1641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27771" y="2820618"/>
            <a:ext cx="14628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pc="-60" dirty="0">
                <a:solidFill>
                  <a:srgbClr val="080808"/>
                </a:solidFill>
                <a:latin typeface="Trebuchet MS"/>
                <a:cs typeface="Trebuchet MS"/>
              </a:rPr>
              <a:t>高频扬声器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3989" y="2891774"/>
            <a:ext cx="14628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-80" dirty="0">
                <a:solidFill>
                  <a:srgbClr val="080808"/>
                </a:solidFill>
                <a:latin typeface="Trebuchet MS"/>
                <a:cs typeface="Trebuchet MS"/>
              </a:rPr>
              <a:t>中频扬声器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885" y="2909026"/>
            <a:ext cx="12668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-80" dirty="0">
                <a:solidFill>
                  <a:srgbClr val="080808"/>
                </a:solidFill>
                <a:latin typeface="Trebuchet MS"/>
                <a:cs typeface="Trebuchet MS"/>
              </a:rPr>
              <a:t>低音扬声器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8050" y="2965530"/>
            <a:ext cx="1524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-60" dirty="0">
                <a:solidFill>
                  <a:srgbClr val="080808"/>
                </a:solidFill>
                <a:latin typeface="Trebuchet MS"/>
                <a:cs typeface="Trebuchet MS"/>
              </a:rPr>
              <a:t>重低音扬声器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8557" y="3384131"/>
            <a:ext cx="10350236" cy="241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379" y="4101084"/>
            <a:ext cx="8561832" cy="1531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6910" y="4136329"/>
            <a:ext cx="8468995" cy="1428750"/>
          </a:xfrm>
          <a:custGeom>
            <a:avLst/>
            <a:gdLst/>
            <a:ahLst/>
            <a:cxnLst/>
            <a:rect l="l" t="t" r="r" b="b"/>
            <a:pathLst>
              <a:path w="8468995" h="1428750">
                <a:moveTo>
                  <a:pt x="0" y="1428556"/>
                </a:moveTo>
                <a:lnTo>
                  <a:pt x="47336" y="1395490"/>
                </a:lnTo>
                <a:lnTo>
                  <a:pt x="94656" y="1362443"/>
                </a:lnTo>
                <a:lnTo>
                  <a:pt x="141945" y="1329432"/>
                </a:lnTo>
                <a:lnTo>
                  <a:pt x="189184" y="1296476"/>
                </a:lnTo>
                <a:lnTo>
                  <a:pt x="236360" y="1263593"/>
                </a:lnTo>
                <a:lnTo>
                  <a:pt x="283454" y="1230801"/>
                </a:lnTo>
                <a:lnTo>
                  <a:pt x="330452" y="1198119"/>
                </a:lnTo>
                <a:lnTo>
                  <a:pt x="377337" y="1165563"/>
                </a:lnTo>
                <a:lnTo>
                  <a:pt x="424093" y="1133153"/>
                </a:lnTo>
                <a:lnTo>
                  <a:pt x="470704" y="1100907"/>
                </a:lnTo>
                <a:lnTo>
                  <a:pt x="517153" y="1068842"/>
                </a:lnTo>
                <a:lnTo>
                  <a:pt x="563426" y="1036977"/>
                </a:lnTo>
                <a:lnTo>
                  <a:pt x="609504" y="1005331"/>
                </a:lnTo>
                <a:lnTo>
                  <a:pt x="655373" y="973920"/>
                </a:lnTo>
                <a:lnTo>
                  <a:pt x="701016" y="942764"/>
                </a:lnTo>
                <a:lnTo>
                  <a:pt x="746417" y="911879"/>
                </a:lnTo>
                <a:lnTo>
                  <a:pt x="791560" y="881286"/>
                </a:lnTo>
                <a:lnTo>
                  <a:pt x="836429" y="851001"/>
                </a:lnTo>
                <a:lnTo>
                  <a:pt x="881008" y="821043"/>
                </a:lnTo>
                <a:lnTo>
                  <a:pt x="925280" y="791430"/>
                </a:lnTo>
                <a:lnTo>
                  <a:pt x="969229" y="762179"/>
                </a:lnTo>
                <a:lnTo>
                  <a:pt x="1012840" y="733310"/>
                </a:lnTo>
                <a:lnTo>
                  <a:pt x="1056096" y="704841"/>
                </a:lnTo>
                <a:lnTo>
                  <a:pt x="1098982" y="676788"/>
                </a:lnTo>
                <a:lnTo>
                  <a:pt x="1141480" y="649171"/>
                </a:lnTo>
                <a:lnTo>
                  <a:pt x="1183574" y="622008"/>
                </a:lnTo>
                <a:lnTo>
                  <a:pt x="1225250" y="595317"/>
                </a:lnTo>
                <a:lnTo>
                  <a:pt x="1266490" y="569116"/>
                </a:lnTo>
                <a:lnTo>
                  <a:pt x="1307278" y="543423"/>
                </a:lnTo>
                <a:lnTo>
                  <a:pt x="1347599" y="518256"/>
                </a:lnTo>
                <a:lnTo>
                  <a:pt x="1387436" y="493633"/>
                </a:lnTo>
                <a:lnTo>
                  <a:pt x="1426773" y="469573"/>
                </a:lnTo>
                <a:lnTo>
                  <a:pt x="1465593" y="446094"/>
                </a:lnTo>
                <a:lnTo>
                  <a:pt x="1503882" y="423213"/>
                </a:lnTo>
                <a:lnTo>
                  <a:pt x="1541622" y="400949"/>
                </a:lnTo>
                <a:lnTo>
                  <a:pt x="1578798" y="379321"/>
                </a:lnTo>
                <a:lnTo>
                  <a:pt x="1615393" y="358345"/>
                </a:lnTo>
                <a:lnTo>
                  <a:pt x="1651391" y="338041"/>
                </a:lnTo>
                <a:lnTo>
                  <a:pt x="1686776" y="318426"/>
                </a:lnTo>
                <a:lnTo>
                  <a:pt x="1721533" y="299518"/>
                </a:lnTo>
                <a:lnTo>
                  <a:pt x="1755644" y="281337"/>
                </a:lnTo>
                <a:lnTo>
                  <a:pt x="1821866" y="247223"/>
                </a:lnTo>
                <a:lnTo>
                  <a:pt x="1921614" y="199418"/>
                </a:lnTo>
                <a:lnTo>
                  <a:pt x="1985193" y="171701"/>
                </a:lnTo>
                <a:lnTo>
                  <a:pt x="2045001" y="147891"/>
                </a:lnTo>
                <a:lnTo>
                  <a:pt x="2101356" y="127703"/>
                </a:lnTo>
                <a:lnTo>
                  <a:pt x="2154574" y="110852"/>
                </a:lnTo>
                <a:lnTo>
                  <a:pt x="2204975" y="97052"/>
                </a:lnTo>
                <a:lnTo>
                  <a:pt x="2252874" y="86019"/>
                </a:lnTo>
                <a:lnTo>
                  <a:pt x="2298590" y="77468"/>
                </a:lnTo>
                <a:lnTo>
                  <a:pt x="2342440" y="71114"/>
                </a:lnTo>
                <a:lnTo>
                  <a:pt x="2384742" y="66671"/>
                </a:lnTo>
                <a:lnTo>
                  <a:pt x="2425813" y="63856"/>
                </a:lnTo>
                <a:lnTo>
                  <a:pt x="2465972" y="62382"/>
                </a:lnTo>
                <a:lnTo>
                  <a:pt x="2505535" y="61966"/>
                </a:lnTo>
                <a:lnTo>
                  <a:pt x="2544819" y="62321"/>
                </a:lnTo>
                <a:lnTo>
                  <a:pt x="2584144" y="63163"/>
                </a:lnTo>
                <a:lnTo>
                  <a:pt x="2623826" y="64207"/>
                </a:lnTo>
                <a:lnTo>
                  <a:pt x="2664182" y="65168"/>
                </a:lnTo>
                <a:lnTo>
                  <a:pt x="2705531" y="65761"/>
                </a:lnTo>
                <a:lnTo>
                  <a:pt x="2748189" y="65701"/>
                </a:lnTo>
                <a:lnTo>
                  <a:pt x="2792476" y="64703"/>
                </a:lnTo>
                <a:lnTo>
                  <a:pt x="2845353" y="63995"/>
                </a:lnTo>
                <a:lnTo>
                  <a:pt x="2897664" y="65380"/>
                </a:lnTo>
                <a:lnTo>
                  <a:pt x="2949481" y="68610"/>
                </a:lnTo>
                <a:lnTo>
                  <a:pt x="3000872" y="73439"/>
                </a:lnTo>
                <a:lnTo>
                  <a:pt x="3051909" y="79618"/>
                </a:lnTo>
                <a:lnTo>
                  <a:pt x="3102660" y="86898"/>
                </a:lnTo>
                <a:lnTo>
                  <a:pt x="3153197" y="95033"/>
                </a:lnTo>
                <a:lnTo>
                  <a:pt x="3203589" y="103775"/>
                </a:lnTo>
                <a:lnTo>
                  <a:pt x="3253906" y="112875"/>
                </a:lnTo>
                <a:lnTo>
                  <a:pt x="3304219" y="122086"/>
                </a:lnTo>
                <a:lnTo>
                  <a:pt x="3354597" y="131159"/>
                </a:lnTo>
                <a:lnTo>
                  <a:pt x="3405111" y="139848"/>
                </a:lnTo>
                <a:lnTo>
                  <a:pt x="3455831" y="147904"/>
                </a:lnTo>
                <a:lnTo>
                  <a:pt x="3506827" y="155079"/>
                </a:lnTo>
                <a:lnTo>
                  <a:pt x="3558169" y="161126"/>
                </a:lnTo>
                <a:lnTo>
                  <a:pt x="3609927" y="165797"/>
                </a:lnTo>
                <a:lnTo>
                  <a:pt x="3662172" y="168843"/>
                </a:lnTo>
                <a:lnTo>
                  <a:pt x="3711836" y="170620"/>
                </a:lnTo>
                <a:lnTo>
                  <a:pt x="3761641" y="171898"/>
                </a:lnTo>
                <a:lnTo>
                  <a:pt x="3811587" y="172693"/>
                </a:lnTo>
                <a:lnTo>
                  <a:pt x="3861674" y="173022"/>
                </a:lnTo>
                <a:lnTo>
                  <a:pt x="3911903" y="172900"/>
                </a:lnTo>
                <a:lnTo>
                  <a:pt x="3962273" y="172342"/>
                </a:lnTo>
                <a:lnTo>
                  <a:pt x="4012783" y="171367"/>
                </a:lnTo>
                <a:lnTo>
                  <a:pt x="4063435" y="169989"/>
                </a:lnTo>
                <a:lnTo>
                  <a:pt x="4114228" y="168224"/>
                </a:lnTo>
                <a:lnTo>
                  <a:pt x="4165162" y="166089"/>
                </a:lnTo>
                <a:lnTo>
                  <a:pt x="4216237" y="163599"/>
                </a:lnTo>
                <a:lnTo>
                  <a:pt x="4267454" y="160771"/>
                </a:lnTo>
                <a:lnTo>
                  <a:pt x="4318811" y="157621"/>
                </a:lnTo>
                <a:lnTo>
                  <a:pt x="4370309" y="154165"/>
                </a:lnTo>
                <a:lnTo>
                  <a:pt x="4421949" y="150419"/>
                </a:lnTo>
                <a:lnTo>
                  <a:pt x="4473730" y="146399"/>
                </a:lnTo>
                <a:lnTo>
                  <a:pt x="4525652" y="142121"/>
                </a:lnTo>
                <a:lnTo>
                  <a:pt x="4577715" y="137601"/>
                </a:lnTo>
                <a:lnTo>
                  <a:pt x="4627756" y="132684"/>
                </a:lnTo>
                <a:lnTo>
                  <a:pt x="4678936" y="126801"/>
                </a:lnTo>
                <a:lnTo>
                  <a:pt x="4731064" y="120078"/>
                </a:lnTo>
                <a:lnTo>
                  <a:pt x="4783950" y="112644"/>
                </a:lnTo>
                <a:lnTo>
                  <a:pt x="4837404" y="104626"/>
                </a:lnTo>
                <a:lnTo>
                  <a:pt x="4891236" y="96150"/>
                </a:lnTo>
                <a:lnTo>
                  <a:pt x="4945257" y="87344"/>
                </a:lnTo>
                <a:lnTo>
                  <a:pt x="4999277" y="78335"/>
                </a:lnTo>
                <a:lnTo>
                  <a:pt x="5053105" y="69250"/>
                </a:lnTo>
                <a:lnTo>
                  <a:pt x="5106553" y="60216"/>
                </a:lnTo>
                <a:lnTo>
                  <a:pt x="5159429" y="51362"/>
                </a:lnTo>
                <a:lnTo>
                  <a:pt x="5211545" y="42813"/>
                </a:lnTo>
                <a:lnTo>
                  <a:pt x="5262710" y="34697"/>
                </a:lnTo>
                <a:lnTo>
                  <a:pt x="5312734" y="27141"/>
                </a:lnTo>
                <a:lnTo>
                  <a:pt x="5361429" y="20273"/>
                </a:lnTo>
                <a:lnTo>
                  <a:pt x="5408603" y="14219"/>
                </a:lnTo>
                <a:lnTo>
                  <a:pt x="5454066" y="9108"/>
                </a:lnTo>
                <a:lnTo>
                  <a:pt x="5497630" y="5065"/>
                </a:lnTo>
                <a:lnTo>
                  <a:pt x="5539105" y="2219"/>
                </a:lnTo>
                <a:lnTo>
                  <a:pt x="5606242" y="0"/>
                </a:lnTo>
                <a:lnTo>
                  <a:pt x="5668657" y="579"/>
                </a:lnTo>
                <a:lnTo>
                  <a:pt x="5726915" y="3488"/>
                </a:lnTo>
                <a:lnTo>
                  <a:pt x="5781584" y="8257"/>
                </a:lnTo>
                <a:lnTo>
                  <a:pt x="5833230" y="14417"/>
                </a:lnTo>
                <a:lnTo>
                  <a:pt x="5882420" y="21498"/>
                </a:lnTo>
                <a:lnTo>
                  <a:pt x="5929721" y="29030"/>
                </a:lnTo>
                <a:lnTo>
                  <a:pt x="5975699" y="36545"/>
                </a:lnTo>
                <a:lnTo>
                  <a:pt x="6020922" y="43573"/>
                </a:lnTo>
                <a:lnTo>
                  <a:pt x="6065955" y="49644"/>
                </a:lnTo>
                <a:lnTo>
                  <a:pt x="6111367" y="54289"/>
                </a:lnTo>
                <a:lnTo>
                  <a:pt x="6164686" y="59236"/>
                </a:lnTo>
                <a:lnTo>
                  <a:pt x="6213680" y="64619"/>
                </a:lnTo>
                <a:lnTo>
                  <a:pt x="6259665" y="70093"/>
                </a:lnTo>
                <a:lnTo>
                  <a:pt x="6303960" y="75313"/>
                </a:lnTo>
                <a:lnTo>
                  <a:pt x="6347883" y="79935"/>
                </a:lnTo>
                <a:lnTo>
                  <a:pt x="6392751" y="83612"/>
                </a:lnTo>
                <a:lnTo>
                  <a:pt x="6439884" y="86000"/>
                </a:lnTo>
                <a:lnTo>
                  <a:pt x="6490599" y="86755"/>
                </a:lnTo>
                <a:lnTo>
                  <a:pt x="6546215" y="85531"/>
                </a:lnTo>
                <a:lnTo>
                  <a:pt x="6591965" y="82365"/>
                </a:lnTo>
                <a:lnTo>
                  <a:pt x="6641009" y="76744"/>
                </a:lnTo>
                <a:lnTo>
                  <a:pt x="6692673" y="69247"/>
                </a:lnTo>
                <a:lnTo>
                  <a:pt x="6746282" y="60451"/>
                </a:lnTo>
                <a:lnTo>
                  <a:pt x="6801160" y="50933"/>
                </a:lnTo>
                <a:lnTo>
                  <a:pt x="6856634" y="41271"/>
                </a:lnTo>
                <a:lnTo>
                  <a:pt x="6912029" y="32044"/>
                </a:lnTo>
                <a:lnTo>
                  <a:pt x="6966669" y="23828"/>
                </a:lnTo>
                <a:lnTo>
                  <a:pt x="7019881" y="17201"/>
                </a:lnTo>
                <a:lnTo>
                  <a:pt x="7070989" y="12741"/>
                </a:lnTo>
                <a:lnTo>
                  <a:pt x="7119319" y="11026"/>
                </a:lnTo>
                <a:lnTo>
                  <a:pt x="7164196" y="12633"/>
                </a:lnTo>
                <a:lnTo>
                  <a:pt x="7219028" y="18868"/>
                </a:lnTo>
                <a:lnTo>
                  <a:pt x="7269617" y="28176"/>
                </a:lnTo>
                <a:lnTo>
                  <a:pt x="7316813" y="40432"/>
                </a:lnTo>
                <a:lnTo>
                  <a:pt x="7361462" y="55510"/>
                </a:lnTo>
                <a:lnTo>
                  <a:pt x="7404413" y="73285"/>
                </a:lnTo>
                <a:lnTo>
                  <a:pt x="7446513" y="93631"/>
                </a:lnTo>
                <a:lnTo>
                  <a:pt x="7488610" y="116423"/>
                </a:lnTo>
                <a:lnTo>
                  <a:pt x="7531551" y="141535"/>
                </a:lnTo>
                <a:lnTo>
                  <a:pt x="7576184" y="168843"/>
                </a:lnTo>
                <a:lnTo>
                  <a:pt x="7613400" y="194282"/>
                </a:lnTo>
                <a:lnTo>
                  <a:pt x="7650198" y="223675"/>
                </a:lnTo>
                <a:lnTo>
                  <a:pt x="7686733" y="256155"/>
                </a:lnTo>
                <a:lnTo>
                  <a:pt x="7723161" y="290851"/>
                </a:lnTo>
                <a:lnTo>
                  <a:pt x="7759636" y="326895"/>
                </a:lnTo>
                <a:lnTo>
                  <a:pt x="7796314" y="363417"/>
                </a:lnTo>
                <a:lnTo>
                  <a:pt x="7833349" y="399549"/>
                </a:lnTo>
                <a:lnTo>
                  <a:pt x="7870898" y="434422"/>
                </a:lnTo>
                <a:lnTo>
                  <a:pt x="7909114" y="467166"/>
                </a:lnTo>
                <a:lnTo>
                  <a:pt x="7948154" y="496912"/>
                </a:lnTo>
                <a:lnTo>
                  <a:pt x="7988173" y="522792"/>
                </a:lnTo>
                <a:lnTo>
                  <a:pt x="8034609" y="546989"/>
                </a:lnTo>
                <a:lnTo>
                  <a:pt x="8083970" y="567931"/>
                </a:lnTo>
                <a:lnTo>
                  <a:pt x="8135296" y="586210"/>
                </a:lnTo>
                <a:lnTo>
                  <a:pt x="8187625" y="602420"/>
                </a:lnTo>
                <a:lnTo>
                  <a:pt x="8239998" y="617153"/>
                </a:lnTo>
                <a:lnTo>
                  <a:pt x="8291452" y="631002"/>
                </a:lnTo>
                <a:lnTo>
                  <a:pt x="8341026" y="644560"/>
                </a:lnTo>
                <a:lnTo>
                  <a:pt x="8387761" y="658420"/>
                </a:lnTo>
                <a:lnTo>
                  <a:pt x="8430695" y="673174"/>
                </a:lnTo>
                <a:lnTo>
                  <a:pt x="8468867" y="689416"/>
                </a:lnTo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8223" y="4002023"/>
            <a:ext cx="5907024" cy="1632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6229" y="4037250"/>
            <a:ext cx="5814060" cy="1527810"/>
          </a:xfrm>
          <a:custGeom>
            <a:avLst/>
            <a:gdLst/>
            <a:ahLst/>
            <a:cxnLst/>
            <a:rect l="l" t="t" r="r" b="b"/>
            <a:pathLst>
              <a:path w="5814059" h="1527810">
                <a:moveTo>
                  <a:pt x="0" y="1527635"/>
                </a:moveTo>
                <a:lnTo>
                  <a:pt x="50923" y="1502515"/>
                </a:lnTo>
                <a:lnTo>
                  <a:pt x="101749" y="1477436"/>
                </a:lnTo>
                <a:lnTo>
                  <a:pt x="152386" y="1452439"/>
                </a:lnTo>
                <a:lnTo>
                  <a:pt x="202737" y="1427565"/>
                </a:lnTo>
                <a:lnTo>
                  <a:pt x="252710" y="1402855"/>
                </a:lnTo>
                <a:lnTo>
                  <a:pt x="302209" y="1378351"/>
                </a:lnTo>
                <a:lnTo>
                  <a:pt x="351140" y="1354093"/>
                </a:lnTo>
                <a:lnTo>
                  <a:pt x="399409" y="1330122"/>
                </a:lnTo>
                <a:lnTo>
                  <a:pt x="446923" y="1306480"/>
                </a:lnTo>
                <a:lnTo>
                  <a:pt x="493585" y="1283207"/>
                </a:lnTo>
                <a:lnTo>
                  <a:pt x="539303" y="1260345"/>
                </a:lnTo>
                <a:lnTo>
                  <a:pt x="583981" y="1237935"/>
                </a:lnTo>
                <a:lnTo>
                  <a:pt x="627526" y="1216017"/>
                </a:lnTo>
                <a:lnTo>
                  <a:pt x="669843" y="1194632"/>
                </a:lnTo>
                <a:lnTo>
                  <a:pt x="710838" y="1173823"/>
                </a:lnTo>
                <a:lnTo>
                  <a:pt x="750417" y="1153629"/>
                </a:lnTo>
                <a:lnTo>
                  <a:pt x="788485" y="1134092"/>
                </a:lnTo>
                <a:lnTo>
                  <a:pt x="824948" y="1115253"/>
                </a:lnTo>
                <a:lnTo>
                  <a:pt x="859712" y="1097153"/>
                </a:lnTo>
                <a:lnTo>
                  <a:pt x="958144" y="1044615"/>
                </a:lnTo>
                <a:lnTo>
                  <a:pt x="1013437" y="1013633"/>
                </a:lnTo>
                <a:lnTo>
                  <a:pt x="1060539" y="986116"/>
                </a:lnTo>
                <a:lnTo>
                  <a:pt x="1101425" y="961297"/>
                </a:lnTo>
                <a:lnTo>
                  <a:pt x="1138073" y="938405"/>
                </a:lnTo>
                <a:lnTo>
                  <a:pt x="1172459" y="916671"/>
                </a:lnTo>
                <a:lnTo>
                  <a:pt x="1206559" y="895326"/>
                </a:lnTo>
                <a:lnTo>
                  <a:pt x="1242351" y="873600"/>
                </a:lnTo>
                <a:lnTo>
                  <a:pt x="1281811" y="850725"/>
                </a:lnTo>
                <a:lnTo>
                  <a:pt x="1328870" y="825007"/>
                </a:lnTo>
                <a:lnTo>
                  <a:pt x="1375562" y="800788"/>
                </a:lnTo>
                <a:lnTo>
                  <a:pt x="1421888" y="777459"/>
                </a:lnTo>
                <a:lnTo>
                  <a:pt x="1467850" y="754411"/>
                </a:lnTo>
                <a:lnTo>
                  <a:pt x="1513448" y="731036"/>
                </a:lnTo>
                <a:lnTo>
                  <a:pt x="1558684" y="706725"/>
                </a:lnTo>
                <a:lnTo>
                  <a:pt x="1603561" y="680869"/>
                </a:lnTo>
                <a:lnTo>
                  <a:pt x="1648079" y="652859"/>
                </a:lnTo>
                <a:lnTo>
                  <a:pt x="1686974" y="625687"/>
                </a:lnTo>
                <a:lnTo>
                  <a:pt x="1725023" y="596584"/>
                </a:lnTo>
                <a:lnTo>
                  <a:pt x="1762510" y="566066"/>
                </a:lnTo>
                <a:lnTo>
                  <a:pt x="1799718" y="534648"/>
                </a:lnTo>
                <a:lnTo>
                  <a:pt x="1836930" y="502846"/>
                </a:lnTo>
                <a:lnTo>
                  <a:pt x="1874430" y="471174"/>
                </a:lnTo>
                <a:lnTo>
                  <a:pt x="1912501" y="440148"/>
                </a:lnTo>
                <a:lnTo>
                  <a:pt x="1951425" y="410283"/>
                </a:lnTo>
                <a:lnTo>
                  <a:pt x="1991487" y="382095"/>
                </a:lnTo>
                <a:lnTo>
                  <a:pt x="2033455" y="354856"/>
                </a:lnTo>
                <a:lnTo>
                  <a:pt x="2077494" y="327752"/>
                </a:lnTo>
                <a:lnTo>
                  <a:pt x="2122852" y="301041"/>
                </a:lnTo>
                <a:lnTo>
                  <a:pt x="2168777" y="274978"/>
                </a:lnTo>
                <a:lnTo>
                  <a:pt x="2214519" y="249822"/>
                </a:lnTo>
                <a:lnTo>
                  <a:pt x="2259325" y="225828"/>
                </a:lnTo>
                <a:lnTo>
                  <a:pt x="2302444" y="203256"/>
                </a:lnTo>
                <a:lnTo>
                  <a:pt x="2343124" y="182361"/>
                </a:lnTo>
                <a:lnTo>
                  <a:pt x="2380615" y="163401"/>
                </a:lnTo>
                <a:lnTo>
                  <a:pt x="2440845" y="134392"/>
                </a:lnTo>
                <a:lnTo>
                  <a:pt x="2494474" y="110979"/>
                </a:lnTo>
                <a:lnTo>
                  <a:pt x="2543158" y="91657"/>
                </a:lnTo>
                <a:lnTo>
                  <a:pt x="2588557" y="74919"/>
                </a:lnTo>
                <a:lnTo>
                  <a:pt x="2632329" y="59261"/>
                </a:lnTo>
                <a:lnTo>
                  <a:pt x="2682946" y="41356"/>
                </a:lnTo>
                <a:lnTo>
                  <a:pt x="2728182" y="26701"/>
                </a:lnTo>
                <a:lnTo>
                  <a:pt x="2771274" y="15309"/>
                </a:lnTo>
                <a:lnTo>
                  <a:pt x="2815463" y="7191"/>
                </a:lnTo>
                <a:lnTo>
                  <a:pt x="2854829" y="2030"/>
                </a:lnTo>
                <a:lnTo>
                  <a:pt x="2889884" y="0"/>
                </a:lnTo>
                <a:lnTo>
                  <a:pt x="2933513" y="1565"/>
                </a:lnTo>
                <a:lnTo>
                  <a:pt x="2998597" y="7191"/>
                </a:lnTo>
                <a:lnTo>
                  <a:pt x="3038531" y="11391"/>
                </a:lnTo>
                <a:lnTo>
                  <a:pt x="3085811" y="16876"/>
                </a:lnTo>
                <a:lnTo>
                  <a:pt x="3138461" y="23390"/>
                </a:lnTo>
                <a:lnTo>
                  <a:pt x="3194504" y="30676"/>
                </a:lnTo>
                <a:lnTo>
                  <a:pt x="3251963" y="38476"/>
                </a:lnTo>
                <a:lnTo>
                  <a:pt x="3308862" y="46533"/>
                </a:lnTo>
                <a:lnTo>
                  <a:pt x="3363224" y="54590"/>
                </a:lnTo>
                <a:lnTo>
                  <a:pt x="3413073" y="62389"/>
                </a:lnTo>
                <a:lnTo>
                  <a:pt x="3456431" y="69675"/>
                </a:lnTo>
                <a:lnTo>
                  <a:pt x="3521063" y="82172"/>
                </a:lnTo>
                <a:lnTo>
                  <a:pt x="3575265" y="94668"/>
                </a:lnTo>
                <a:lnTo>
                  <a:pt x="3622322" y="107165"/>
                </a:lnTo>
                <a:lnTo>
                  <a:pt x="3665520" y="119662"/>
                </a:lnTo>
                <a:lnTo>
                  <a:pt x="3708146" y="132159"/>
                </a:lnTo>
                <a:lnTo>
                  <a:pt x="3757691" y="148744"/>
                </a:lnTo>
                <a:lnTo>
                  <a:pt x="3801141" y="165973"/>
                </a:lnTo>
                <a:lnTo>
                  <a:pt x="3843877" y="181915"/>
                </a:lnTo>
                <a:lnTo>
                  <a:pt x="3891279" y="194643"/>
                </a:lnTo>
                <a:lnTo>
                  <a:pt x="3933052" y="202783"/>
                </a:lnTo>
                <a:lnTo>
                  <a:pt x="3976288" y="209930"/>
                </a:lnTo>
                <a:lnTo>
                  <a:pt x="4021536" y="215089"/>
                </a:lnTo>
                <a:lnTo>
                  <a:pt x="4069344" y="217267"/>
                </a:lnTo>
                <a:lnTo>
                  <a:pt x="4120261" y="215471"/>
                </a:lnTo>
                <a:lnTo>
                  <a:pt x="4167958" y="209378"/>
                </a:lnTo>
                <a:lnTo>
                  <a:pt x="4221084" y="199243"/>
                </a:lnTo>
                <a:lnTo>
                  <a:pt x="4276137" y="186801"/>
                </a:lnTo>
                <a:lnTo>
                  <a:pt x="4329613" y="173787"/>
                </a:lnTo>
                <a:lnTo>
                  <a:pt x="4378009" y="161937"/>
                </a:lnTo>
                <a:lnTo>
                  <a:pt x="4417822" y="152987"/>
                </a:lnTo>
                <a:lnTo>
                  <a:pt x="4460329" y="145053"/>
                </a:lnTo>
                <a:lnTo>
                  <a:pt x="4489275" y="140573"/>
                </a:lnTo>
                <a:lnTo>
                  <a:pt x="4511101" y="137092"/>
                </a:lnTo>
                <a:lnTo>
                  <a:pt x="4532249" y="132159"/>
                </a:lnTo>
                <a:lnTo>
                  <a:pt x="4551537" y="124313"/>
                </a:lnTo>
                <a:lnTo>
                  <a:pt x="4566538" y="115204"/>
                </a:lnTo>
                <a:lnTo>
                  <a:pt x="4581540" y="106763"/>
                </a:lnTo>
                <a:lnTo>
                  <a:pt x="4600829" y="100917"/>
                </a:lnTo>
                <a:lnTo>
                  <a:pt x="4621978" y="97738"/>
                </a:lnTo>
                <a:lnTo>
                  <a:pt x="4643818" y="96345"/>
                </a:lnTo>
                <a:lnTo>
                  <a:pt x="4672802" y="97238"/>
                </a:lnTo>
                <a:lnTo>
                  <a:pt x="4715383" y="100917"/>
                </a:lnTo>
                <a:lnTo>
                  <a:pt x="4755936" y="105299"/>
                </a:lnTo>
                <a:lnTo>
                  <a:pt x="4806046" y="111293"/>
                </a:lnTo>
                <a:lnTo>
                  <a:pt x="4861258" y="118459"/>
                </a:lnTo>
                <a:lnTo>
                  <a:pt x="4917115" y="126355"/>
                </a:lnTo>
                <a:lnTo>
                  <a:pt x="4969162" y="134540"/>
                </a:lnTo>
                <a:lnTo>
                  <a:pt x="5012944" y="142573"/>
                </a:lnTo>
                <a:lnTo>
                  <a:pt x="5063202" y="155834"/>
                </a:lnTo>
                <a:lnTo>
                  <a:pt x="5103066" y="170560"/>
                </a:lnTo>
                <a:lnTo>
                  <a:pt x="5137906" y="184310"/>
                </a:lnTo>
                <a:lnTo>
                  <a:pt x="5173091" y="194643"/>
                </a:lnTo>
                <a:lnTo>
                  <a:pt x="5207992" y="201878"/>
                </a:lnTo>
                <a:lnTo>
                  <a:pt x="5240369" y="206994"/>
                </a:lnTo>
                <a:lnTo>
                  <a:pt x="5273460" y="208537"/>
                </a:lnTo>
                <a:lnTo>
                  <a:pt x="5310505" y="205057"/>
                </a:lnTo>
                <a:lnTo>
                  <a:pt x="5355711" y="194026"/>
                </a:lnTo>
                <a:lnTo>
                  <a:pt x="5406310" y="177006"/>
                </a:lnTo>
                <a:lnTo>
                  <a:pt x="5454790" y="158390"/>
                </a:lnTo>
                <a:lnTo>
                  <a:pt x="5493639" y="142573"/>
                </a:lnTo>
                <a:lnTo>
                  <a:pt x="5535072" y="119745"/>
                </a:lnTo>
                <a:lnTo>
                  <a:pt x="5547752" y="110069"/>
                </a:lnTo>
                <a:lnTo>
                  <a:pt x="5562219" y="100917"/>
                </a:lnTo>
                <a:lnTo>
                  <a:pt x="5576758" y="92588"/>
                </a:lnTo>
                <a:lnTo>
                  <a:pt x="5589476" y="85248"/>
                </a:lnTo>
                <a:lnTo>
                  <a:pt x="5605742" y="77932"/>
                </a:lnTo>
                <a:lnTo>
                  <a:pt x="5630926" y="69675"/>
                </a:lnTo>
                <a:lnTo>
                  <a:pt x="5651141" y="57170"/>
                </a:lnTo>
                <a:lnTo>
                  <a:pt x="5671660" y="36862"/>
                </a:lnTo>
                <a:lnTo>
                  <a:pt x="5695346" y="16271"/>
                </a:lnTo>
                <a:lnTo>
                  <a:pt x="5725065" y="2920"/>
                </a:lnTo>
                <a:lnTo>
                  <a:pt x="5763682" y="4329"/>
                </a:lnTo>
                <a:lnTo>
                  <a:pt x="5814060" y="28019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2911" y="3957815"/>
            <a:ext cx="8292084" cy="1635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7014" y="3994022"/>
            <a:ext cx="8193405" cy="1529080"/>
          </a:xfrm>
          <a:custGeom>
            <a:avLst/>
            <a:gdLst/>
            <a:ahLst/>
            <a:cxnLst/>
            <a:rect l="l" t="t" r="r" b="b"/>
            <a:pathLst>
              <a:path w="8193405" h="1529079">
                <a:moveTo>
                  <a:pt x="0" y="676782"/>
                </a:moveTo>
                <a:lnTo>
                  <a:pt x="14069" y="630773"/>
                </a:lnTo>
                <a:lnTo>
                  <a:pt x="29249" y="585309"/>
                </a:lnTo>
                <a:lnTo>
                  <a:pt x="46636" y="540939"/>
                </a:lnTo>
                <a:lnTo>
                  <a:pt x="67324" y="498208"/>
                </a:lnTo>
                <a:lnTo>
                  <a:pt x="92408" y="457663"/>
                </a:lnTo>
                <a:lnTo>
                  <a:pt x="122984" y="419851"/>
                </a:lnTo>
                <a:lnTo>
                  <a:pt x="160147" y="385318"/>
                </a:lnTo>
                <a:lnTo>
                  <a:pt x="194248" y="361123"/>
                </a:lnTo>
                <a:lnTo>
                  <a:pt x="232590" y="339251"/>
                </a:lnTo>
                <a:lnTo>
                  <a:pt x="274606" y="319315"/>
                </a:lnTo>
                <a:lnTo>
                  <a:pt x="319730" y="300928"/>
                </a:lnTo>
                <a:lnTo>
                  <a:pt x="367395" y="283704"/>
                </a:lnTo>
                <a:lnTo>
                  <a:pt x="417035" y="267255"/>
                </a:lnTo>
                <a:lnTo>
                  <a:pt x="468082" y="251194"/>
                </a:lnTo>
                <a:lnTo>
                  <a:pt x="519971" y="235136"/>
                </a:lnTo>
                <a:lnTo>
                  <a:pt x="572135" y="218694"/>
                </a:lnTo>
                <a:lnTo>
                  <a:pt x="614818" y="205026"/>
                </a:lnTo>
                <a:lnTo>
                  <a:pt x="657765" y="191489"/>
                </a:lnTo>
                <a:lnTo>
                  <a:pt x="701232" y="178128"/>
                </a:lnTo>
                <a:lnTo>
                  <a:pt x="745476" y="164991"/>
                </a:lnTo>
                <a:lnTo>
                  <a:pt x="790755" y="152127"/>
                </a:lnTo>
                <a:lnTo>
                  <a:pt x="837326" y="139582"/>
                </a:lnTo>
                <a:lnTo>
                  <a:pt x="885445" y="127404"/>
                </a:lnTo>
                <a:lnTo>
                  <a:pt x="935370" y="115640"/>
                </a:lnTo>
                <a:lnTo>
                  <a:pt x="987358" y="104339"/>
                </a:lnTo>
                <a:lnTo>
                  <a:pt x="1041665" y="93546"/>
                </a:lnTo>
                <a:lnTo>
                  <a:pt x="1098550" y="83312"/>
                </a:lnTo>
                <a:lnTo>
                  <a:pt x="1142634" y="75944"/>
                </a:lnTo>
                <a:lnTo>
                  <a:pt x="1189197" y="68477"/>
                </a:lnTo>
                <a:lnTo>
                  <a:pt x="1237874" y="60992"/>
                </a:lnTo>
                <a:lnTo>
                  <a:pt x="1288298" y="53573"/>
                </a:lnTo>
                <a:lnTo>
                  <a:pt x="1340104" y="46303"/>
                </a:lnTo>
                <a:lnTo>
                  <a:pt x="1392925" y="39264"/>
                </a:lnTo>
                <a:lnTo>
                  <a:pt x="1446397" y="32539"/>
                </a:lnTo>
                <a:lnTo>
                  <a:pt x="1500154" y="26212"/>
                </a:lnTo>
                <a:lnTo>
                  <a:pt x="1553829" y="20364"/>
                </a:lnTo>
                <a:lnTo>
                  <a:pt x="1607058" y="15080"/>
                </a:lnTo>
                <a:lnTo>
                  <a:pt x="1659473" y="10441"/>
                </a:lnTo>
                <a:lnTo>
                  <a:pt x="1710710" y="6530"/>
                </a:lnTo>
                <a:lnTo>
                  <a:pt x="1760402" y="3431"/>
                </a:lnTo>
                <a:lnTo>
                  <a:pt x="1808185" y="1227"/>
                </a:lnTo>
                <a:lnTo>
                  <a:pt x="1853691" y="0"/>
                </a:lnTo>
                <a:lnTo>
                  <a:pt x="1913358" y="605"/>
                </a:lnTo>
                <a:lnTo>
                  <a:pt x="1971650" y="3915"/>
                </a:lnTo>
                <a:lnTo>
                  <a:pt x="2028516" y="9367"/>
                </a:lnTo>
                <a:lnTo>
                  <a:pt x="2083902" y="16397"/>
                </a:lnTo>
                <a:lnTo>
                  <a:pt x="2137758" y="24442"/>
                </a:lnTo>
                <a:lnTo>
                  <a:pt x="2190031" y="32940"/>
                </a:lnTo>
                <a:lnTo>
                  <a:pt x="2240668" y="41325"/>
                </a:lnTo>
                <a:lnTo>
                  <a:pt x="2289619" y="49035"/>
                </a:lnTo>
                <a:lnTo>
                  <a:pt x="2336830" y="55508"/>
                </a:lnTo>
                <a:lnTo>
                  <a:pt x="2382250" y="60178"/>
                </a:lnTo>
                <a:lnTo>
                  <a:pt x="2425827" y="62483"/>
                </a:lnTo>
                <a:lnTo>
                  <a:pt x="2480382" y="61074"/>
                </a:lnTo>
                <a:lnTo>
                  <a:pt x="2528133" y="55278"/>
                </a:lnTo>
                <a:lnTo>
                  <a:pt x="2571229" y="46747"/>
                </a:lnTo>
                <a:lnTo>
                  <a:pt x="2611818" y="37131"/>
                </a:lnTo>
                <a:lnTo>
                  <a:pt x="2652050" y="28081"/>
                </a:lnTo>
                <a:lnTo>
                  <a:pt x="2694074" y="21246"/>
                </a:lnTo>
                <a:lnTo>
                  <a:pt x="2740039" y="18278"/>
                </a:lnTo>
                <a:lnTo>
                  <a:pt x="2792095" y="20827"/>
                </a:lnTo>
                <a:lnTo>
                  <a:pt x="2834177" y="26955"/>
                </a:lnTo>
                <a:lnTo>
                  <a:pt x="2878960" y="36362"/>
                </a:lnTo>
                <a:lnTo>
                  <a:pt x="2925929" y="48368"/>
                </a:lnTo>
                <a:lnTo>
                  <a:pt x="2974567" y="62291"/>
                </a:lnTo>
                <a:lnTo>
                  <a:pt x="3024358" y="77450"/>
                </a:lnTo>
                <a:lnTo>
                  <a:pt x="3074784" y="93164"/>
                </a:lnTo>
                <a:lnTo>
                  <a:pt x="3125330" y="108751"/>
                </a:lnTo>
                <a:lnTo>
                  <a:pt x="3175479" y="123531"/>
                </a:lnTo>
                <a:lnTo>
                  <a:pt x="3224715" y="136821"/>
                </a:lnTo>
                <a:lnTo>
                  <a:pt x="3272522" y="147941"/>
                </a:lnTo>
                <a:lnTo>
                  <a:pt x="3318383" y="156209"/>
                </a:lnTo>
                <a:lnTo>
                  <a:pt x="3371646" y="162612"/>
                </a:lnTo>
                <a:lnTo>
                  <a:pt x="3422549" y="166106"/>
                </a:lnTo>
                <a:lnTo>
                  <a:pt x="3471846" y="167376"/>
                </a:lnTo>
                <a:lnTo>
                  <a:pt x="3520289" y="167106"/>
                </a:lnTo>
                <a:lnTo>
                  <a:pt x="3568633" y="165981"/>
                </a:lnTo>
                <a:lnTo>
                  <a:pt x="3617632" y="164686"/>
                </a:lnTo>
                <a:lnTo>
                  <a:pt x="3668039" y="163904"/>
                </a:lnTo>
                <a:lnTo>
                  <a:pt x="3720607" y="164322"/>
                </a:lnTo>
                <a:lnTo>
                  <a:pt x="3776091" y="166624"/>
                </a:lnTo>
                <a:lnTo>
                  <a:pt x="3823560" y="170026"/>
                </a:lnTo>
                <a:lnTo>
                  <a:pt x="3872244" y="174397"/>
                </a:lnTo>
                <a:lnTo>
                  <a:pt x="3922040" y="179503"/>
                </a:lnTo>
                <a:lnTo>
                  <a:pt x="3972846" y="185109"/>
                </a:lnTo>
                <a:lnTo>
                  <a:pt x="4024562" y="190982"/>
                </a:lnTo>
                <a:lnTo>
                  <a:pt x="4077083" y="196886"/>
                </a:lnTo>
                <a:lnTo>
                  <a:pt x="4130310" y="202588"/>
                </a:lnTo>
                <a:lnTo>
                  <a:pt x="4184139" y="207854"/>
                </a:lnTo>
                <a:lnTo>
                  <a:pt x="4238470" y="212450"/>
                </a:lnTo>
                <a:lnTo>
                  <a:pt x="4293199" y="216141"/>
                </a:lnTo>
                <a:lnTo>
                  <a:pt x="4348226" y="218694"/>
                </a:lnTo>
                <a:lnTo>
                  <a:pt x="4395835" y="220262"/>
                </a:lnTo>
                <a:lnTo>
                  <a:pt x="4445100" y="221696"/>
                </a:lnTo>
                <a:lnTo>
                  <a:pt x="4495644" y="222925"/>
                </a:lnTo>
                <a:lnTo>
                  <a:pt x="4547093" y="223878"/>
                </a:lnTo>
                <a:lnTo>
                  <a:pt x="4599073" y="224483"/>
                </a:lnTo>
                <a:lnTo>
                  <a:pt x="4651209" y="224669"/>
                </a:lnTo>
                <a:lnTo>
                  <a:pt x="4703127" y="224366"/>
                </a:lnTo>
                <a:lnTo>
                  <a:pt x="4754452" y="223502"/>
                </a:lnTo>
                <a:lnTo>
                  <a:pt x="4804808" y="222005"/>
                </a:lnTo>
                <a:lnTo>
                  <a:pt x="4853823" y="219806"/>
                </a:lnTo>
                <a:lnTo>
                  <a:pt x="4901121" y="216833"/>
                </a:lnTo>
                <a:lnTo>
                  <a:pt x="4946327" y="213014"/>
                </a:lnTo>
                <a:lnTo>
                  <a:pt x="4989068" y="208279"/>
                </a:lnTo>
                <a:lnTo>
                  <a:pt x="5041904" y="197929"/>
                </a:lnTo>
                <a:lnTo>
                  <a:pt x="5092850" y="181774"/>
                </a:lnTo>
                <a:lnTo>
                  <a:pt x="5141834" y="161812"/>
                </a:lnTo>
                <a:lnTo>
                  <a:pt x="5188787" y="140041"/>
                </a:lnTo>
                <a:lnTo>
                  <a:pt x="5233638" y="118459"/>
                </a:lnTo>
                <a:lnTo>
                  <a:pt x="5276317" y="99064"/>
                </a:lnTo>
                <a:lnTo>
                  <a:pt x="5316755" y="83853"/>
                </a:lnTo>
                <a:lnTo>
                  <a:pt x="5354880" y="74826"/>
                </a:lnTo>
                <a:lnTo>
                  <a:pt x="5390624" y="73979"/>
                </a:lnTo>
                <a:lnTo>
                  <a:pt x="5423916" y="83312"/>
                </a:lnTo>
                <a:lnTo>
                  <a:pt x="5472819" y="138031"/>
                </a:lnTo>
                <a:lnTo>
                  <a:pt x="5491646" y="181315"/>
                </a:lnTo>
                <a:lnTo>
                  <a:pt x="5507961" y="231179"/>
                </a:lnTo>
                <a:lnTo>
                  <a:pt x="5522693" y="284595"/>
                </a:lnTo>
                <a:lnTo>
                  <a:pt x="5536768" y="338536"/>
                </a:lnTo>
                <a:lnTo>
                  <a:pt x="5551115" y="389975"/>
                </a:lnTo>
                <a:lnTo>
                  <a:pt x="5566662" y="435884"/>
                </a:lnTo>
                <a:lnTo>
                  <a:pt x="5584337" y="473236"/>
                </a:lnTo>
                <a:lnTo>
                  <a:pt x="5605067" y="499003"/>
                </a:lnTo>
                <a:lnTo>
                  <a:pt x="5629783" y="510158"/>
                </a:lnTo>
                <a:lnTo>
                  <a:pt x="5653902" y="505758"/>
                </a:lnTo>
                <a:lnTo>
                  <a:pt x="5708488" y="462827"/>
                </a:lnTo>
                <a:lnTo>
                  <a:pt x="5738266" y="428761"/>
                </a:lnTo>
                <a:lnTo>
                  <a:pt x="5769243" y="389268"/>
                </a:lnTo>
                <a:lnTo>
                  <a:pt x="5801074" y="346582"/>
                </a:lnTo>
                <a:lnTo>
                  <a:pt x="5833416" y="302933"/>
                </a:lnTo>
                <a:lnTo>
                  <a:pt x="5865923" y="260554"/>
                </a:lnTo>
                <a:lnTo>
                  <a:pt x="5898253" y="221675"/>
                </a:lnTo>
                <a:lnTo>
                  <a:pt x="5930060" y="188528"/>
                </a:lnTo>
                <a:lnTo>
                  <a:pt x="5961002" y="163345"/>
                </a:lnTo>
                <a:lnTo>
                  <a:pt x="6018911" y="145795"/>
                </a:lnTo>
                <a:lnTo>
                  <a:pt x="6046180" y="156612"/>
                </a:lnTo>
                <a:lnTo>
                  <a:pt x="6100345" y="210881"/>
                </a:lnTo>
                <a:lnTo>
                  <a:pt x="6127053" y="250408"/>
                </a:lnTo>
                <a:lnTo>
                  <a:pt x="6153387" y="295581"/>
                </a:lnTo>
                <a:lnTo>
                  <a:pt x="6179252" y="344437"/>
                </a:lnTo>
                <a:lnTo>
                  <a:pt x="6204555" y="395014"/>
                </a:lnTo>
                <a:lnTo>
                  <a:pt x="6229203" y="445349"/>
                </a:lnTo>
                <a:lnTo>
                  <a:pt x="6253102" y="493479"/>
                </a:lnTo>
                <a:lnTo>
                  <a:pt x="6276157" y="537443"/>
                </a:lnTo>
                <a:lnTo>
                  <a:pt x="6298277" y="575279"/>
                </a:lnTo>
                <a:lnTo>
                  <a:pt x="6339332" y="624713"/>
                </a:lnTo>
                <a:lnTo>
                  <a:pt x="6367510" y="635297"/>
                </a:lnTo>
                <a:lnTo>
                  <a:pt x="6390429" y="625834"/>
                </a:lnTo>
                <a:lnTo>
                  <a:pt x="6409961" y="602788"/>
                </a:lnTo>
                <a:lnTo>
                  <a:pt x="6427978" y="572627"/>
                </a:lnTo>
                <a:lnTo>
                  <a:pt x="6446351" y="541816"/>
                </a:lnTo>
                <a:lnTo>
                  <a:pt x="6466955" y="516824"/>
                </a:lnTo>
                <a:lnTo>
                  <a:pt x="6491660" y="504116"/>
                </a:lnTo>
                <a:lnTo>
                  <a:pt x="6522338" y="510158"/>
                </a:lnTo>
                <a:lnTo>
                  <a:pt x="6549530" y="527121"/>
                </a:lnTo>
                <a:lnTo>
                  <a:pt x="6580574" y="551619"/>
                </a:lnTo>
                <a:lnTo>
                  <a:pt x="6614593" y="582407"/>
                </a:lnTo>
                <a:lnTo>
                  <a:pt x="6650710" y="618242"/>
                </a:lnTo>
                <a:lnTo>
                  <a:pt x="6688048" y="657879"/>
                </a:lnTo>
                <a:lnTo>
                  <a:pt x="6725731" y="700075"/>
                </a:lnTo>
                <a:lnTo>
                  <a:pt x="6762880" y="743585"/>
                </a:lnTo>
                <a:lnTo>
                  <a:pt x="6798620" y="787166"/>
                </a:lnTo>
                <a:lnTo>
                  <a:pt x="6832072" y="829573"/>
                </a:lnTo>
                <a:lnTo>
                  <a:pt x="6862360" y="869563"/>
                </a:lnTo>
                <a:lnTo>
                  <a:pt x="6888607" y="905890"/>
                </a:lnTo>
                <a:lnTo>
                  <a:pt x="6913787" y="950164"/>
                </a:lnTo>
                <a:lnTo>
                  <a:pt x="6932290" y="998302"/>
                </a:lnTo>
                <a:lnTo>
                  <a:pt x="6946185" y="1048116"/>
                </a:lnTo>
                <a:lnTo>
                  <a:pt x="6957543" y="1097423"/>
                </a:lnTo>
                <a:lnTo>
                  <a:pt x="6968434" y="1144036"/>
                </a:lnTo>
                <a:lnTo>
                  <a:pt x="6980931" y="1185770"/>
                </a:lnTo>
                <a:lnTo>
                  <a:pt x="6997102" y="1220439"/>
                </a:lnTo>
                <a:lnTo>
                  <a:pt x="7019020" y="1245857"/>
                </a:lnTo>
                <a:lnTo>
                  <a:pt x="7048754" y="1259839"/>
                </a:lnTo>
                <a:lnTo>
                  <a:pt x="7077429" y="1259458"/>
                </a:lnTo>
                <a:lnTo>
                  <a:pt x="7149238" y="1229115"/>
                </a:lnTo>
                <a:lnTo>
                  <a:pt x="7190307" y="1203564"/>
                </a:lnTo>
                <a:lnTo>
                  <a:pt x="7233441" y="1174034"/>
                </a:lnTo>
                <a:lnTo>
                  <a:pt x="7277608" y="1142730"/>
                </a:lnTo>
                <a:lnTo>
                  <a:pt x="7321774" y="1111856"/>
                </a:lnTo>
                <a:lnTo>
                  <a:pt x="7364908" y="1083620"/>
                </a:lnTo>
                <a:lnTo>
                  <a:pt x="7405977" y="1060225"/>
                </a:lnTo>
                <a:lnTo>
                  <a:pt x="7443947" y="1043878"/>
                </a:lnTo>
                <a:lnTo>
                  <a:pt x="7477786" y="1036783"/>
                </a:lnTo>
                <a:lnTo>
                  <a:pt x="7506461" y="1041145"/>
                </a:lnTo>
                <a:lnTo>
                  <a:pt x="7547737" y="1087971"/>
                </a:lnTo>
                <a:lnTo>
                  <a:pt x="7562078" y="1126745"/>
                </a:lnTo>
                <a:lnTo>
                  <a:pt x="7573438" y="1172675"/>
                </a:lnTo>
                <a:lnTo>
                  <a:pt x="7582730" y="1223447"/>
                </a:lnTo>
                <a:lnTo>
                  <a:pt x="7590869" y="1276746"/>
                </a:lnTo>
                <a:lnTo>
                  <a:pt x="7598767" y="1330260"/>
                </a:lnTo>
                <a:lnTo>
                  <a:pt x="7607337" y="1381675"/>
                </a:lnTo>
                <a:lnTo>
                  <a:pt x="7617493" y="1428676"/>
                </a:lnTo>
                <a:lnTo>
                  <a:pt x="7630148" y="1468950"/>
                </a:lnTo>
                <a:lnTo>
                  <a:pt x="7666609" y="1520063"/>
                </a:lnTo>
                <a:lnTo>
                  <a:pt x="7697385" y="1528822"/>
                </a:lnTo>
                <a:lnTo>
                  <a:pt x="7733815" y="1524666"/>
                </a:lnTo>
                <a:lnTo>
                  <a:pt x="7774455" y="1510408"/>
                </a:lnTo>
                <a:lnTo>
                  <a:pt x="7817864" y="1488859"/>
                </a:lnTo>
                <a:lnTo>
                  <a:pt x="7862601" y="1462833"/>
                </a:lnTo>
                <a:lnTo>
                  <a:pt x="7907224" y="1435142"/>
                </a:lnTo>
                <a:lnTo>
                  <a:pt x="7950290" y="1408599"/>
                </a:lnTo>
                <a:lnTo>
                  <a:pt x="7990359" y="1386016"/>
                </a:lnTo>
                <a:lnTo>
                  <a:pt x="8025988" y="1370205"/>
                </a:lnTo>
                <a:lnTo>
                  <a:pt x="8055736" y="1363980"/>
                </a:lnTo>
                <a:lnTo>
                  <a:pt x="8098214" y="1374460"/>
                </a:lnTo>
                <a:lnTo>
                  <a:pt x="8125477" y="1402527"/>
                </a:lnTo>
                <a:lnTo>
                  <a:pt x="8145229" y="1439920"/>
                </a:lnTo>
                <a:lnTo>
                  <a:pt x="8165176" y="1478381"/>
                </a:lnTo>
                <a:lnTo>
                  <a:pt x="8193024" y="1509648"/>
                </a:lnTo>
              </a:path>
            </a:pathLst>
          </a:custGeom>
          <a:ln w="254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8223" y="5622035"/>
            <a:ext cx="5903976" cy="440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6667" y="5664708"/>
            <a:ext cx="1845564" cy="4007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5467" y="5646420"/>
            <a:ext cx="5814060" cy="350520"/>
          </a:xfrm>
          <a:custGeom>
            <a:avLst/>
            <a:gdLst/>
            <a:ahLst/>
            <a:cxnLst/>
            <a:rect l="l" t="t" r="r" b="b"/>
            <a:pathLst>
              <a:path w="5814059" h="350520">
                <a:moveTo>
                  <a:pt x="175260" y="0"/>
                </a:moveTo>
                <a:lnTo>
                  <a:pt x="0" y="175259"/>
                </a:lnTo>
                <a:lnTo>
                  <a:pt x="175260" y="350519"/>
                </a:lnTo>
                <a:lnTo>
                  <a:pt x="175260" y="262889"/>
                </a:lnTo>
                <a:lnTo>
                  <a:pt x="5726430" y="262889"/>
                </a:lnTo>
                <a:lnTo>
                  <a:pt x="5814060" y="175259"/>
                </a:lnTo>
                <a:lnTo>
                  <a:pt x="5726430" y="87629"/>
                </a:lnTo>
                <a:lnTo>
                  <a:pt x="175260" y="87629"/>
                </a:lnTo>
                <a:lnTo>
                  <a:pt x="175260" y="0"/>
                </a:lnTo>
                <a:close/>
              </a:path>
              <a:path w="5814059" h="350520">
                <a:moveTo>
                  <a:pt x="5726430" y="262889"/>
                </a:moveTo>
                <a:lnTo>
                  <a:pt x="5638800" y="262889"/>
                </a:lnTo>
                <a:lnTo>
                  <a:pt x="5638800" y="350519"/>
                </a:lnTo>
                <a:lnTo>
                  <a:pt x="5726430" y="262889"/>
                </a:lnTo>
                <a:close/>
              </a:path>
              <a:path w="5814059" h="350520">
                <a:moveTo>
                  <a:pt x="5638800" y="0"/>
                </a:moveTo>
                <a:lnTo>
                  <a:pt x="5638800" y="87629"/>
                </a:lnTo>
                <a:lnTo>
                  <a:pt x="5726430" y="87629"/>
                </a:lnTo>
                <a:lnTo>
                  <a:pt x="5638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5467" y="5646420"/>
            <a:ext cx="5814060" cy="350520"/>
          </a:xfrm>
          <a:custGeom>
            <a:avLst/>
            <a:gdLst/>
            <a:ahLst/>
            <a:cxnLst/>
            <a:rect l="l" t="t" r="r" b="b"/>
            <a:pathLst>
              <a:path w="5814059" h="350520">
                <a:moveTo>
                  <a:pt x="0" y="175259"/>
                </a:moveTo>
                <a:lnTo>
                  <a:pt x="175260" y="0"/>
                </a:lnTo>
                <a:lnTo>
                  <a:pt x="175260" y="87629"/>
                </a:lnTo>
                <a:lnTo>
                  <a:pt x="5638800" y="87629"/>
                </a:lnTo>
                <a:lnTo>
                  <a:pt x="5638800" y="0"/>
                </a:lnTo>
                <a:lnTo>
                  <a:pt x="5814060" y="175259"/>
                </a:lnTo>
                <a:lnTo>
                  <a:pt x="5638800" y="350519"/>
                </a:lnTo>
                <a:lnTo>
                  <a:pt x="5638800" y="262889"/>
                </a:lnTo>
                <a:lnTo>
                  <a:pt x="175260" y="262889"/>
                </a:lnTo>
                <a:lnTo>
                  <a:pt x="175260" y="350519"/>
                </a:lnTo>
                <a:lnTo>
                  <a:pt x="0" y="175259"/>
                </a:lnTo>
                <a:close/>
              </a:path>
            </a:pathLst>
          </a:custGeom>
          <a:ln w="9524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4688" y="5926835"/>
            <a:ext cx="9361931" cy="448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9155" y="5972555"/>
            <a:ext cx="1872996" cy="400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932" y="5951220"/>
            <a:ext cx="9272270" cy="358140"/>
          </a:xfrm>
          <a:custGeom>
            <a:avLst/>
            <a:gdLst/>
            <a:ahLst/>
            <a:cxnLst/>
            <a:rect l="l" t="t" r="r" b="b"/>
            <a:pathLst>
              <a:path w="9272270" h="358139">
                <a:moveTo>
                  <a:pt x="179069" y="0"/>
                </a:moveTo>
                <a:lnTo>
                  <a:pt x="0" y="179069"/>
                </a:lnTo>
                <a:lnTo>
                  <a:pt x="179069" y="358139"/>
                </a:lnTo>
                <a:lnTo>
                  <a:pt x="179069" y="268604"/>
                </a:lnTo>
                <a:lnTo>
                  <a:pt x="9182481" y="268604"/>
                </a:lnTo>
                <a:lnTo>
                  <a:pt x="9272016" y="179069"/>
                </a:lnTo>
                <a:lnTo>
                  <a:pt x="9182481" y="89534"/>
                </a:lnTo>
                <a:lnTo>
                  <a:pt x="179069" y="89534"/>
                </a:lnTo>
                <a:lnTo>
                  <a:pt x="179069" y="0"/>
                </a:lnTo>
                <a:close/>
              </a:path>
              <a:path w="9272270" h="358139">
                <a:moveTo>
                  <a:pt x="9182481" y="268604"/>
                </a:moveTo>
                <a:lnTo>
                  <a:pt x="9092946" y="268604"/>
                </a:lnTo>
                <a:lnTo>
                  <a:pt x="9092946" y="358139"/>
                </a:lnTo>
                <a:lnTo>
                  <a:pt x="9182481" y="268604"/>
                </a:lnTo>
                <a:close/>
              </a:path>
              <a:path w="9272270" h="358139">
                <a:moveTo>
                  <a:pt x="9092946" y="0"/>
                </a:moveTo>
                <a:lnTo>
                  <a:pt x="9092946" y="89534"/>
                </a:lnTo>
                <a:lnTo>
                  <a:pt x="9182481" y="89534"/>
                </a:lnTo>
                <a:lnTo>
                  <a:pt x="90929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932" y="5951220"/>
            <a:ext cx="9272270" cy="358140"/>
          </a:xfrm>
          <a:custGeom>
            <a:avLst/>
            <a:gdLst/>
            <a:ahLst/>
            <a:cxnLst/>
            <a:rect l="l" t="t" r="r" b="b"/>
            <a:pathLst>
              <a:path w="9272270" h="358139">
                <a:moveTo>
                  <a:pt x="0" y="179069"/>
                </a:moveTo>
                <a:lnTo>
                  <a:pt x="179069" y="0"/>
                </a:lnTo>
                <a:lnTo>
                  <a:pt x="179069" y="89534"/>
                </a:lnTo>
                <a:lnTo>
                  <a:pt x="9092946" y="89534"/>
                </a:lnTo>
                <a:lnTo>
                  <a:pt x="9092946" y="0"/>
                </a:lnTo>
                <a:lnTo>
                  <a:pt x="9272016" y="179069"/>
                </a:lnTo>
                <a:lnTo>
                  <a:pt x="9092946" y="358139"/>
                </a:lnTo>
                <a:lnTo>
                  <a:pt x="9092946" y="268604"/>
                </a:lnTo>
                <a:lnTo>
                  <a:pt x="179069" y="268604"/>
                </a:lnTo>
                <a:lnTo>
                  <a:pt x="179069" y="358139"/>
                </a:lnTo>
                <a:lnTo>
                  <a:pt x="0" y="179069"/>
                </a:lnTo>
                <a:close/>
              </a:path>
            </a:pathLst>
          </a:custGeom>
          <a:ln w="9525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0800" y="6208776"/>
            <a:ext cx="5836920" cy="473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58284" y="6268211"/>
            <a:ext cx="1900427" cy="4007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8044" y="6233159"/>
            <a:ext cx="5747385" cy="384175"/>
          </a:xfrm>
          <a:custGeom>
            <a:avLst/>
            <a:gdLst/>
            <a:ahLst/>
            <a:cxnLst/>
            <a:rect l="l" t="t" r="r" b="b"/>
            <a:pathLst>
              <a:path w="5747384" h="384175">
                <a:moveTo>
                  <a:pt x="192024" y="0"/>
                </a:moveTo>
                <a:lnTo>
                  <a:pt x="0" y="192023"/>
                </a:lnTo>
                <a:lnTo>
                  <a:pt x="192024" y="384047"/>
                </a:lnTo>
                <a:lnTo>
                  <a:pt x="192024" y="288035"/>
                </a:lnTo>
                <a:lnTo>
                  <a:pt x="5650992" y="288035"/>
                </a:lnTo>
                <a:lnTo>
                  <a:pt x="5747004" y="192023"/>
                </a:lnTo>
                <a:lnTo>
                  <a:pt x="5650992" y="96011"/>
                </a:lnTo>
                <a:lnTo>
                  <a:pt x="192024" y="96011"/>
                </a:lnTo>
                <a:lnTo>
                  <a:pt x="192024" y="0"/>
                </a:lnTo>
                <a:close/>
              </a:path>
              <a:path w="5747384" h="384175">
                <a:moveTo>
                  <a:pt x="5650992" y="288035"/>
                </a:moveTo>
                <a:lnTo>
                  <a:pt x="5554980" y="288035"/>
                </a:lnTo>
                <a:lnTo>
                  <a:pt x="5554980" y="384047"/>
                </a:lnTo>
                <a:lnTo>
                  <a:pt x="5650992" y="288035"/>
                </a:lnTo>
                <a:close/>
              </a:path>
              <a:path w="5747384" h="384175">
                <a:moveTo>
                  <a:pt x="5554980" y="0"/>
                </a:moveTo>
                <a:lnTo>
                  <a:pt x="5554980" y="96011"/>
                </a:lnTo>
                <a:lnTo>
                  <a:pt x="5650992" y="96011"/>
                </a:lnTo>
                <a:lnTo>
                  <a:pt x="55549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8044" y="6233159"/>
            <a:ext cx="5747385" cy="384175"/>
          </a:xfrm>
          <a:custGeom>
            <a:avLst/>
            <a:gdLst/>
            <a:ahLst/>
            <a:cxnLst/>
            <a:rect l="l" t="t" r="r" b="b"/>
            <a:pathLst>
              <a:path w="5747384" h="384175">
                <a:moveTo>
                  <a:pt x="0" y="192023"/>
                </a:moveTo>
                <a:lnTo>
                  <a:pt x="192024" y="0"/>
                </a:lnTo>
                <a:lnTo>
                  <a:pt x="192024" y="96011"/>
                </a:lnTo>
                <a:lnTo>
                  <a:pt x="5554980" y="96011"/>
                </a:lnTo>
                <a:lnTo>
                  <a:pt x="5554980" y="0"/>
                </a:lnTo>
                <a:lnTo>
                  <a:pt x="5747004" y="192023"/>
                </a:lnTo>
                <a:lnTo>
                  <a:pt x="5554980" y="384047"/>
                </a:lnTo>
                <a:lnTo>
                  <a:pt x="5554980" y="288035"/>
                </a:lnTo>
                <a:lnTo>
                  <a:pt x="192024" y="288035"/>
                </a:lnTo>
                <a:lnTo>
                  <a:pt x="192024" y="384047"/>
                </a:lnTo>
                <a:lnTo>
                  <a:pt x="0" y="192023"/>
                </a:lnTo>
                <a:close/>
              </a:path>
            </a:pathLst>
          </a:custGeom>
          <a:ln w="9525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80965" y="5712053"/>
            <a:ext cx="3153410" cy="780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spc="-85" dirty="0">
                <a:solidFill>
                  <a:srgbClr val="080808"/>
                </a:solidFill>
                <a:latin typeface="Trebuchet MS"/>
                <a:cs typeface="Trebuchet MS"/>
              </a:rPr>
              <a:t>高频：</a:t>
            </a:r>
            <a:r>
              <a:rPr sz="1200" spc="-45" dirty="0">
                <a:solidFill>
                  <a:srgbClr val="080808"/>
                </a:solidFill>
                <a:latin typeface="Trebuchet MS"/>
                <a:cs typeface="Trebuchet MS"/>
              </a:rPr>
              <a:t>3.5kHz </a:t>
            </a:r>
            <a:r>
              <a:rPr sz="1200" spc="70" dirty="0">
                <a:solidFill>
                  <a:srgbClr val="080808"/>
                </a:solidFill>
                <a:latin typeface="Trebuchet MS"/>
                <a:cs typeface="Trebuchet MS"/>
              </a:rPr>
              <a:t>~</a:t>
            </a:r>
            <a:r>
              <a:rPr sz="12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Trebuchet MS"/>
                <a:cs typeface="Trebuchet MS"/>
              </a:rPr>
              <a:t>20kHz</a:t>
            </a:r>
            <a:endParaRPr sz="1200" dirty="0">
              <a:latin typeface="Trebuchet MS"/>
              <a:cs typeface="Trebuchet MS"/>
            </a:endParaRPr>
          </a:p>
          <a:p>
            <a:pPr marL="12700" marR="644525" indent="880110">
              <a:lnSpc>
                <a:spcPct val="161500"/>
              </a:lnSpc>
              <a:spcBef>
                <a:spcPts val="105"/>
              </a:spcBef>
            </a:pPr>
            <a:r>
              <a:rPr lang="zh-CN" altLang="en-US" sz="1200" spc="-65" dirty="0">
                <a:solidFill>
                  <a:srgbClr val="080808"/>
                </a:solidFill>
                <a:latin typeface="Trebuchet MS"/>
                <a:cs typeface="Trebuchet MS"/>
              </a:rPr>
              <a:t>中频</a:t>
            </a:r>
            <a:r>
              <a:rPr sz="1200" spc="-65" dirty="0">
                <a:solidFill>
                  <a:srgbClr val="080808"/>
                </a:solidFill>
                <a:latin typeface="Trebuchet MS"/>
                <a:cs typeface="Trebuchet MS"/>
              </a:rPr>
              <a:t>: </a:t>
            </a:r>
            <a:r>
              <a:rPr sz="1200" spc="-15" dirty="0">
                <a:solidFill>
                  <a:srgbClr val="080808"/>
                </a:solidFill>
                <a:latin typeface="Trebuchet MS"/>
                <a:cs typeface="Trebuchet MS"/>
              </a:rPr>
              <a:t>150Hz </a:t>
            </a:r>
            <a:r>
              <a:rPr sz="1200" spc="70" dirty="0">
                <a:solidFill>
                  <a:srgbClr val="080808"/>
                </a:solidFill>
                <a:latin typeface="Trebuchet MS"/>
                <a:cs typeface="Trebuchet MS"/>
              </a:rPr>
              <a:t>~</a:t>
            </a:r>
            <a:r>
              <a:rPr sz="1200" spc="-1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Trebuchet MS"/>
                <a:cs typeface="Trebuchet MS"/>
              </a:rPr>
              <a:t>10kHz </a:t>
            </a:r>
            <a:endParaRPr lang="en-US" sz="1200" spc="-1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644525" indent="880110">
              <a:lnSpc>
                <a:spcPct val="161500"/>
              </a:lnSpc>
              <a:spcBef>
                <a:spcPts val="105"/>
              </a:spcBef>
            </a:pPr>
            <a:r>
              <a:rPr lang="zh-CN" altLang="en-US" sz="1200" spc="-15" dirty="0">
                <a:solidFill>
                  <a:srgbClr val="080808"/>
                </a:solidFill>
                <a:latin typeface="Trebuchet MS"/>
                <a:cs typeface="Trebuchet MS"/>
              </a:rPr>
              <a:t>重低音</a:t>
            </a:r>
            <a:r>
              <a:rPr sz="1200" spc="-55" dirty="0">
                <a:solidFill>
                  <a:srgbClr val="080808"/>
                </a:solidFill>
                <a:latin typeface="Trebuchet MS"/>
                <a:cs typeface="Trebuchet MS"/>
              </a:rPr>
              <a:t>: </a:t>
            </a:r>
            <a:r>
              <a:rPr sz="1200" spc="-15" dirty="0">
                <a:solidFill>
                  <a:srgbClr val="080808"/>
                </a:solidFill>
                <a:latin typeface="Trebuchet MS"/>
                <a:cs typeface="Trebuchet MS"/>
              </a:rPr>
              <a:t>150Hz </a:t>
            </a:r>
            <a:r>
              <a:rPr sz="1200" spc="70" dirty="0">
                <a:solidFill>
                  <a:srgbClr val="080808"/>
                </a:solidFill>
                <a:latin typeface="Trebuchet MS"/>
                <a:cs typeface="Trebuchet MS"/>
              </a:rPr>
              <a:t>~</a:t>
            </a:r>
            <a:r>
              <a:rPr sz="1200" spc="-14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Trebuchet MS"/>
                <a:cs typeface="Trebuchet MS"/>
              </a:rPr>
              <a:t>1kHz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96211" y="3948671"/>
            <a:ext cx="9345168" cy="760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0314" y="3983919"/>
            <a:ext cx="9249410" cy="662305"/>
          </a:xfrm>
          <a:custGeom>
            <a:avLst/>
            <a:gdLst/>
            <a:ahLst/>
            <a:cxnLst/>
            <a:rect l="l" t="t" r="r" b="b"/>
            <a:pathLst>
              <a:path w="9249410" h="662304">
                <a:moveTo>
                  <a:pt x="0" y="661994"/>
                </a:moveTo>
                <a:lnTo>
                  <a:pt x="23259" y="613288"/>
                </a:lnTo>
                <a:lnTo>
                  <a:pt x="47432" y="565333"/>
                </a:lnTo>
                <a:lnTo>
                  <a:pt x="73453" y="518881"/>
                </a:lnTo>
                <a:lnTo>
                  <a:pt x="102258" y="474683"/>
                </a:lnTo>
                <a:lnTo>
                  <a:pt x="134781" y="433491"/>
                </a:lnTo>
                <a:lnTo>
                  <a:pt x="171958" y="396056"/>
                </a:lnTo>
                <a:lnTo>
                  <a:pt x="205946" y="367771"/>
                </a:lnTo>
                <a:lnTo>
                  <a:pt x="240661" y="342855"/>
                </a:lnTo>
                <a:lnTo>
                  <a:pt x="277607" y="320435"/>
                </a:lnTo>
                <a:lnTo>
                  <a:pt x="318287" y="299634"/>
                </a:lnTo>
                <a:lnTo>
                  <a:pt x="364205" y="279577"/>
                </a:lnTo>
                <a:lnTo>
                  <a:pt x="416866" y="259389"/>
                </a:lnTo>
                <a:lnTo>
                  <a:pt x="477774" y="238195"/>
                </a:lnTo>
                <a:lnTo>
                  <a:pt x="518458" y="225189"/>
                </a:lnTo>
                <a:lnTo>
                  <a:pt x="563551" y="211847"/>
                </a:lnTo>
                <a:lnTo>
                  <a:pt x="612290" y="198301"/>
                </a:lnTo>
                <a:lnTo>
                  <a:pt x="663913" y="184681"/>
                </a:lnTo>
                <a:lnTo>
                  <a:pt x="717658" y="171117"/>
                </a:lnTo>
                <a:lnTo>
                  <a:pt x="772763" y="157741"/>
                </a:lnTo>
                <a:lnTo>
                  <a:pt x="828465" y="144681"/>
                </a:lnTo>
                <a:lnTo>
                  <a:pt x="884004" y="132070"/>
                </a:lnTo>
                <a:lnTo>
                  <a:pt x="938617" y="120037"/>
                </a:lnTo>
                <a:lnTo>
                  <a:pt x="991541" y="108714"/>
                </a:lnTo>
                <a:lnTo>
                  <a:pt x="1042016" y="98230"/>
                </a:lnTo>
                <a:lnTo>
                  <a:pt x="1089279" y="88716"/>
                </a:lnTo>
                <a:lnTo>
                  <a:pt x="1143574" y="78462"/>
                </a:lnTo>
                <a:lnTo>
                  <a:pt x="1197342" y="69274"/>
                </a:lnTo>
                <a:lnTo>
                  <a:pt x="1250237" y="61052"/>
                </a:lnTo>
                <a:lnTo>
                  <a:pt x="1301913" y="53697"/>
                </a:lnTo>
                <a:lnTo>
                  <a:pt x="1352026" y="47108"/>
                </a:lnTo>
                <a:lnTo>
                  <a:pt x="1400229" y="41186"/>
                </a:lnTo>
                <a:lnTo>
                  <a:pt x="1446179" y="35830"/>
                </a:lnTo>
                <a:lnTo>
                  <a:pt x="1489530" y="30942"/>
                </a:lnTo>
                <a:lnTo>
                  <a:pt x="1529936" y="26421"/>
                </a:lnTo>
                <a:lnTo>
                  <a:pt x="1567052" y="22168"/>
                </a:lnTo>
                <a:lnTo>
                  <a:pt x="1627896" y="15390"/>
                </a:lnTo>
                <a:lnTo>
                  <a:pt x="1673895" y="11136"/>
                </a:lnTo>
                <a:lnTo>
                  <a:pt x="1712396" y="8608"/>
                </a:lnTo>
                <a:lnTo>
                  <a:pt x="1750745" y="7005"/>
                </a:lnTo>
                <a:lnTo>
                  <a:pt x="1796288" y="5531"/>
                </a:lnTo>
                <a:lnTo>
                  <a:pt x="1840521" y="3794"/>
                </a:lnTo>
                <a:lnTo>
                  <a:pt x="1886886" y="1834"/>
                </a:lnTo>
                <a:lnTo>
                  <a:pt x="1934845" y="340"/>
                </a:lnTo>
                <a:lnTo>
                  <a:pt x="1983862" y="0"/>
                </a:lnTo>
                <a:lnTo>
                  <a:pt x="2033401" y="1501"/>
                </a:lnTo>
                <a:lnTo>
                  <a:pt x="2082927" y="5531"/>
                </a:lnTo>
                <a:lnTo>
                  <a:pt x="2131262" y="14103"/>
                </a:lnTo>
                <a:lnTo>
                  <a:pt x="2178525" y="27074"/>
                </a:lnTo>
                <a:lnTo>
                  <a:pt x="2226309" y="41901"/>
                </a:lnTo>
                <a:lnTo>
                  <a:pt x="2276211" y="56039"/>
                </a:lnTo>
                <a:lnTo>
                  <a:pt x="2329824" y="66947"/>
                </a:lnTo>
                <a:lnTo>
                  <a:pt x="2388743" y="72079"/>
                </a:lnTo>
                <a:lnTo>
                  <a:pt x="2432226" y="70886"/>
                </a:lnTo>
                <a:lnTo>
                  <a:pt x="2479247" y="66212"/>
                </a:lnTo>
                <a:lnTo>
                  <a:pt x="2528861" y="59083"/>
                </a:lnTo>
                <a:lnTo>
                  <a:pt x="2580128" y="50524"/>
                </a:lnTo>
                <a:lnTo>
                  <a:pt x="2632106" y="41560"/>
                </a:lnTo>
                <a:lnTo>
                  <a:pt x="2683853" y="33217"/>
                </a:lnTo>
                <a:lnTo>
                  <a:pt x="2734427" y="26521"/>
                </a:lnTo>
                <a:lnTo>
                  <a:pt x="2782886" y="22496"/>
                </a:lnTo>
                <a:lnTo>
                  <a:pt x="2828290" y="22168"/>
                </a:lnTo>
                <a:lnTo>
                  <a:pt x="2880424" y="27949"/>
                </a:lnTo>
                <a:lnTo>
                  <a:pt x="2926818" y="39145"/>
                </a:lnTo>
                <a:lnTo>
                  <a:pt x="2970315" y="53726"/>
                </a:lnTo>
                <a:lnTo>
                  <a:pt x="3013758" y="69656"/>
                </a:lnTo>
                <a:lnTo>
                  <a:pt x="3059992" y="84905"/>
                </a:lnTo>
                <a:lnTo>
                  <a:pt x="3111860" y="97439"/>
                </a:lnTo>
                <a:lnTo>
                  <a:pt x="3172206" y="105226"/>
                </a:lnTo>
                <a:lnTo>
                  <a:pt x="3215142" y="107235"/>
                </a:lnTo>
                <a:lnTo>
                  <a:pt x="3260431" y="107415"/>
                </a:lnTo>
                <a:lnTo>
                  <a:pt x="3307900" y="106141"/>
                </a:lnTo>
                <a:lnTo>
                  <a:pt x="3357379" y="103791"/>
                </a:lnTo>
                <a:lnTo>
                  <a:pt x="3408693" y="100739"/>
                </a:lnTo>
                <a:lnTo>
                  <a:pt x="3461670" y="97360"/>
                </a:lnTo>
                <a:lnTo>
                  <a:pt x="3516140" y="94030"/>
                </a:lnTo>
                <a:lnTo>
                  <a:pt x="3571928" y="91126"/>
                </a:lnTo>
                <a:lnTo>
                  <a:pt x="3628863" y="89021"/>
                </a:lnTo>
                <a:lnTo>
                  <a:pt x="3686772" y="88093"/>
                </a:lnTo>
                <a:lnTo>
                  <a:pt x="3745484" y="88716"/>
                </a:lnTo>
                <a:lnTo>
                  <a:pt x="3792843" y="90490"/>
                </a:lnTo>
                <a:lnTo>
                  <a:pt x="3841900" y="93340"/>
                </a:lnTo>
                <a:lnTo>
                  <a:pt x="3892403" y="97064"/>
                </a:lnTo>
                <a:lnTo>
                  <a:pt x="3944101" y="101463"/>
                </a:lnTo>
                <a:lnTo>
                  <a:pt x="3996744" y="106336"/>
                </a:lnTo>
                <a:lnTo>
                  <a:pt x="4050081" y="111483"/>
                </a:lnTo>
                <a:lnTo>
                  <a:pt x="4103862" y="116704"/>
                </a:lnTo>
                <a:lnTo>
                  <a:pt x="4157834" y="121798"/>
                </a:lnTo>
                <a:lnTo>
                  <a:pt x="4211749" y="126566"/>
                </a:lnTo>
                <a:lnTo>
                  <a:pt x="4265354" y="130807"/>
                </a:lnTo>
                <a:lnTo>
                  <a:pt x="4318400" y="134322"/>
                </a:lnTo>
                <a:lnTo>
                  <a:pt x="4370635" y="136909"/>
                </a:lnTo>
                <a:lnTo>
                  <a:pt x="4421808" y="138368"/>
                </a:lnTo>
                <a:lnTo>
                  <a:pt x="4471670" y="138500"/>
                </a:lnTo>
                <a:lnTo>
                  <a:pt x="4524111" y="137013"/>
                </a:lnTo>
                <a:lnTo>
                  <a:pt x="4575665" y="134008"/>
                </a:lnTo>
                <a:lnTo>
                  <a:pt x="4626460" y="129734"/>
                </a:lnTo>
                <a:lnTo>
                  <a:pt x="4676627" y="124441"/>
                </a:lnTo>
                <a:lnTo>
                  <a:pt x="4726297" y="118378"/>
                </a:lnTo>
                <a:lnTo>
                  <a:pt x="4775600" y="111794"/>
                </a:lnTo>
                <a:lnTo>
                  <a:pt x="4824667" y="104939"/>
                </a:lnTo>
                <a:lnTo>
                  <a:pt x="4873627" y="98063"/>
                </a:lnTo>
                <a:lnTo>
                  <a:pt x="4922612" y="91413"/>
                </a:lnTo>
                <a:lnTo>
                  <a:pt x="4971751" y="85241"/>
                </a:lnTo>
                <a:lnTo>
                  <a:pt x="5021176" y="79795"/>
                </a:lnTo>
                <a:lnTo>
                  <a:pt x="5071016" y="75324"/>
                </a:lnTo>
                <a:lnTo>
                  <a:pt x="5121402" y="72079"/>
                </a:lnTo>
                <a:lnTo>
                  <a:pt x="5173388" y="69767"/>
                </a:lnTo>
                <a:lnTo>
                  <a:pt x="5227485" y="67966"/>
                </a:lnTo>
                <a:lnTo>
                  <a:pt x="5283092" y="66642"/>
                </a:lnTo>
                <a:lnTo>
                  <a:pt x="5339610" y="65761"/>
                </a:lnTo>
                <a:lnTo>
                  <a:pt x="5396439" y="65288"/>
                </a:lnTo>
                <a:lnTo>
                  <a:pt x="5452980" y="65189"/>
                </a:lnTo>
                <a:lnTo>
                  <a:pt x="5508632" y="65429"/>
                </a:lnTo>
                <a:lnTo>
                  <a:pt x="5562796" y="65975"/>
                </a:lnTo>
                <a:lnTo>
                  <a:pt x="5614873" y="66791"/>
                </a:lnTo>
                <a:lnTo>
                  <a:pt x="5664263" y="67844"/>
                </a:lnTo>
                <a:lnTo>
                  <a:pt x="5710365" y="69099"/>
                </a:lnTo>
                <a:lnTo>
                  <a:pt x="5752581" y="70522"/>
                </a:lnTo>
                <a:lnTo>
                  <a:pt x="5854899" y="77819"/>
                </a:lnTo>
                <a:lnTo>
                  <a:pt x="5900659" y="86797"/>
                </a:lnTo>
                <a:lnTo>
                  <a:pt x="5964357" y="106172"/>
                </a:lnTo>
                <a:lnTo>
                  <a:pt x="5996624" y="112419"/>
                </a:lnTo>
                <a:lnTo>
                  <a:pt x="6038722" y="113608"/>
                </a:lnTo>
                <a:lnTo>
                  <a:pt x="6078481" y="108462"/>
                </a:lnTo>
                <a:lnTo>
                  <a:pt x="6115513" y="98116"/>
                </a:lnTo>
                <a:lnTo>
                  <a:pt x="6153329" y="84816"/>
                </a:lnTo>
                <a:lnTo>
                  <a:pt x="6195440" y="70813"/>
                </a:lnTo>
                <a:lnTo>
                  <a:pt x="6245355" y="58354"/>
                </a:lnTo>
                <a:lnTo>
                  <a:pt x="6306584" y="49687"/>
                </a:lnTo>
                <a:lnTo>
                  <a:pt x="6382639" y="47060"/>
                </a:lnTo>
                <a:lnTo>
                  <a:pt x="6419904" y="48123"/>
                </a:lnTo>
                <a:lnTo>
                  <a:pt x="6461612" y="50248"/>
                </a:lnTo>
                <a:lnTo>
                  <a:pt x="6507179" y="53318"/>
                </a:lnTo>
                <a:lnTo>
                  <a:pt x="6556020" y="57217"/>
                </a:lnTo>
                <a:lnTo>
                  <a:pt x="6607553" y="61828"/>
                </a:lnTo>
                <a:lnTo>
                  <a:pt x="6661194" y="67034"/>
                </a:lnTo>
                <a:lnTo>
                  <a:pt x="6716360" y="72719"/>
                </a:lnTo>
                <a:lnTo>
                  <a:pt x="6772467" y="78767"/>
                </a:lnTo>
                <a:lnTo>
                  <a:pt x="6828931" y="85060"/>
                </a:lnTo>
                <a:lnTo>
                  <a:pt x="6885170" y="91481"/>
                </a:lnTo>
                <a:lnTo>
                  <a:pt x="6940599" y="97915"/>
                </a:lnTo>
                <a:lnTo>
                  <a:pt x="6994636" y="104245"/>
                </a:lnTo>
                <a:lnTo>
                  <a:pt x="7046696" y="110354"/>
                </a:lnTo>
                <a:lnTo>
                  <a:pt x="7096197" y="116124"/>
                </a:lnTo>
                <a:lnTo>
                  <a:pt x="7142554" y="121441"/>
                </a:lnTo>
                <a:lnTo>
                  <a:pt x="7185185" y="126187"/>
                </a:lnTo>
                <a:lnTo>
                  <a:pt x="7223506" y="130245"/>
                </a:lnTo>
                <a:lnTo>
                  <a:pt x="7291786" y="137916"/>
                </a:lnTo>
                <a:lnTo>
                  <a:pt x="7346366" y="145271"/>
                </a:lnTo>
                <a:lnTo>
                  <a:pt x="7391165" y="152114"/>
                </a:lnTo>
                <a:lnTo>
                  <a:pt x="7430103" y="158249"/>
                </a:lnTo>
                <a:lnTo>
                  <a:pt x="7467100" y="163478"/>
                </a:lnTo>
                <a:lnTo>
                  <a:pt x="7506077" y="167607"/>
                </a:lnTo>
                <a:lnTo>
                  <a:pt x="7550953" y="170438"/>
                </a:lnTo>
                <a:lnTo>
                  <a:pt x="7605649" y="171774"/>
                </a:lnTo>
                <a:lnTo>
                  <a:pt x="7648326" y="171386"/>
                </a:lnTo>
                <a:lnTo>
                  <a:pt x="7694654" y="169697"/>
                </a:lnTo>
                <a:lnTo>
                  <a:pt x="7743904" y="166968"/>
                </a:lnTo>
                <a:lnTo>
                  <a:pt x="7795344" y="163458"/>
                </a:lnTo>
                <a:lnTo>
                  <a:pt x="7848245" y="159428"/>
                </a:lnTo>
                <a:lnTo>
                  <a:pt x="7901876" y="155137"/>
                </a:lnTo>
                <a:lnTo>
                  <a:pt x="7955507" y="150847"/>
                </a:lnTo>
                <a:lnTo>
                  <a:pt x="8008408" y="146816"/>
                </a:lnTo>
                <a:lnTo>
                  <a:pt x="8059848" y="143306"/>
                </a:lnTo>
                <a:lnTo>
                  <a:pt x="8109098" y="140577"/>
                </a:lnTo>
                <a:lnTo>
                  <a:pt x="8155426" y="138888"/>
                </a:lnTo>
                <a:lnTo>
                  <a:pt x="8198104" y="138500"/>
                </a:lnTo>
                <a:lnTo>
                  <a:pt x="8257243" y="140003"/>
                </a:lnTo>
                <a:lnTo>
                  <a:pt x="8312911" y="143239"/>
                </a:lnTo>
                <a:lnTo>
                  <a:pt x="8365223" y="147867"/>
                </a:lnTo>
                <a:lnTo>
                  <a:pt x="8414289" y="153550"/>
                </a:lnTo>
                <a:lnTo>
                  <a:pt x="8460225" y="159946"/>
                </a:lnTo>
                <a:lnTo>
                  <a:pt x="8503142" y="166718"/>
                </a:lnTo>
                <a:lnTo>
                  <a:pt x="8543154" y="173525"/>
                </a:lnTo>
                <a:lnTo>
                  <a:pt x="8626207" y="194466"/>
                </a:lnTo>
                <a:lnTo>
                  <a:pt x="8683481" y="231510"/>
                </a:lnTo>
                <a:lnTo>
                  <a:pt x="8717867" y="241741"/>
                </a:lnTo>
                <a:lnTo>
                  <a:pt x="8771382" y="238195"/>
                </a:lnTo>
                <a:lnTo>
                  <a:pt x="8808930" y="229018"/>
                </a:lnTo>
                <a:lnTo>
                  <a:pt x="8853489" y="214690"/>
                </a:lnTo>
                <a:lnTo>
                  <a:pt x="8903280" y="196384"/>
                </a:lnTo>
                <a:lnTo>
                  <a:pt x="8956529" y="175274"/>
                </a:lnTo>
                <a:lnTo>
                  <a:pt x="9011459" y="152534"/>
                </a:lnTo>
                <a:lnTo>
                  <a:pt x="9066294" y="129336"/>
                </a:lnTo>
                <a:lnTo>
                  <a:pt x="9119257" y="106854"/>
                </a:lnTo>
                <a:lnTo>
                  <a:pt x="9168572" y="86262"/>
                </a:lnTo>
                <a:lnTo>
                  <a:pt x="9212464" y="68734"/>
                </a:lnTo>
                <a:lnTo>
                  <a:pt x="9249156" y="55442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3</a:t>
            </a:fld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286892"/>
            <a:ext cx="5197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285" dirty="0">
                <a:solidFill>
                  <a:srgbClr val="006FC0"/>
                </a:solidFill>
                <a:latin typeface="Trebuchet MS"/>
                <a:cs typeface="Trebuchet MS"/>
              </a:rPr>
              <a:t>扬声器结构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1744" y="947927"/>
            <a:ext cx="7429500" cy="544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8252" y="2417102"/>
            <a:ext cx="2660904" cy="157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0161" y="2439161"/>
            <a:ext cx="2565400" cy="76200"/>
          </a:xfrm>
          <a:custGeom>
            <a:avLst/>
            <a:gdLst/>
            <a:ahLst/>
            <a:cxnLst/>
            <a:rect l="l" t="t" r="r" b="b"/>
            <a:pathLst>
              <a:path w="25654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3643" y="50800"/>
                </a:lnTo>
                <a:lnTo>
                  <a:pt x="38100" y="50800"/>
                </a:lnTo>
                <a:lnTo>
                  <a:pt x="38100" y="25400"/>
                </a:lnTo>
                <a:lnTo>
                  <a:pt x="73643" y="254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65400" h="76200">
                <a:moveTo>
                  <a:pt x="63500" y="25400"/>
                </a:moveTo>
                <a:lnTo>
                  <a:pt x="38100" y="25400"/>
                </a:lnTo>
                <a:lnTo>
                  <a:pt x="38100" y="50800"/>
                </a:lnTo>
                <a:lnTo>
                  <a:pt x="63500" y="50800"/>
                </a:lnTo>
                <a:lnTo>
                  <a:pt x="63500" y="25400"/>
                </a:lnTo>
                <a:close/>
              </a:path>
              <a:path w="2565400" h="76200">
                <a:moveTo>
                  <a:pt x="73643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3643" y="50800"/>
                </a:lnTo>
                <a:lnTo>
                  <a:pt x="76200" y="38100"/>
                </a:lnTo>
                <a:lnTo>
                  <a:pt x="73643" y="25400"/>
                </a:lnTo>
                <a:close/>
              </a:path>
              <a:path w="2565400" h="76200">
                <a:moveTo>
                  <a:pt x="114300" y="25400"/>
                </a:moveTo>
                <a:lnTo>
                  <a:pt x="88900" y="254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14300" y="25400"/>
                </a:lnTo>
                <a:close/>
              </a:path>
              <a:path w="2565400" h="76200">
                <a:moveTo>
                  <a:pt x="165100" y="25400"/>
                </a:moveTo>
                <a:lnTo>
                  <a:pt x="139700" y="25400"/>
                </a:lnTo>
                <a:lnTo>
                  <a:pt x="139700" y="50800"/>
                </a:lnTo>
                <a:lnTo>
                  <a:pt x="165100" y="50800"/>
                </a:lnTo>
                <a:lnTo>
                  <a:pt x="165100" y="25400"/>
                </a:lnTo>
                <a:close/>
              </a:path>
              <a:path w="2565400" h="76200">
                <a:moveTo>
                  <a:pt x="215900" y="25400"/>
                </a:moveTo>
                <a:lnTo>
                  <a:pt x="190500" y="25400"/>
                </a:lnTo>
                <a:lnTo>
                  <a:pt x="190500" y="50800"/>
                </a:lnTo>
                <a:lnTo>
                  <a:pt x="215900" y="50800"/>
                </a:lnTo>
                <a:lnTo>
                  <a:pt x="215900" y="25400"/>
                </a:lnTo>
                <a:close/>
              </a:path>
              <a:path w="2565400" h="76200">
                <a:moveTo>
                  <a:pt x="266700" y="25400"/>
                </a:moveTo>
                <a:lnTo>
                  <a:pt x="241300" y="25400"/>
                </a:lnTo>
                <a:lnTo>
                  <a:pt x="241300" y="50800"/>
                </a:lnTo>
                <a:lnTo>
                  <a:pt x="266700" y="50800"/>
                </a:lnTo>
                <a:lnTo>
                  <a:pt x="266700" y="25400"/>
                </a:lnTo>
                <a:close/>
              </a:path>
              <a:path w="2565400" h="76200">
                <a:moveTo>
                  <a:pt x="317500" y="25400"/>
                </a:moveTo>
                <a:lnTo>
                  <a:pt x="292100" y="25400"/>
                </a:lnTo>
                <a:lnTo>
                  <a:pt x="292100" y="50800"/>
                </a:lnTo>
                <a:lnTo>
                  <a:pt x="317500" y="50800"/>
                </a:lnTo>
                <a:lnTo>
                  <a:pt x="317500" y="25400"/>
                </a:lnTo>
                <a:close/>
              </a:path>
              <a:path w="2565400" h="76200">
                <a:moveTo>
                  <a:pt x="368300" y="25400"/>
                </a:moveTo>
                <a:lnTo>
                  <a:pt x="342900" y="25400"/>
                </a:lnTo>
                <a:lnTo>
                  <a:pt x="342900" y="50800"/>
                </a:lnTo>
                <a:lnTo>
                  <a:pt x="368300" y="50800"/>
                </a:lnTo>
                <a:lnTo>
                  <a:pt x="368300" y="25400"/>
                </a:lnTo>
                <a:close/>
              </a:path>
              <a:path w="2565400" h="76200">
                <a:moveTo>
                  <a:pt x="419100" y="25400"/>
                </a:moveTo>
                <a:lnTo>
                  <a:pt x="393700" y="25400"/>
                </a:lnTo>
                <a:lnTo>
                  <a:pt x="393700" y="50800"/>
                </a:lnTo>
                <a:lnTo>
                  <a:pt x="419100" y="50800"/>
                </a:lnTo>
                <a:lnTo>
                  <a:pt x="419100" y="25400"/>
                </a:lnTo>
                <a:close/>
              </a:path>
              <a:path w="2565400" h="76200">
                <a:moveTo>
                  <a:pt x="469900" y="25400"/>
                </a:moveTo>
                <a:lnTo>
                  <a:pt x="444500" y="25400"/>
                </a:lnTo>
                <a:lnTo>
                  <a:pt x="444500" y="50800"/>
                </a:lnTo>
                <a:lnTo>
                  <a:pt x="469900" y="50800"/>
                </a:lnTo>
                <a:lnTo>
                  <a:pt x="469900" y="25400"/>
                </a:lnTo>
                <a:close/>
              </a:path>
              <a:path w="2565400" h="76200">
                <a:moveTo>
                  <a:pt x="520700" y="25400"/>
                </a:moveTo>
                <a:lnTo>
                  <a:pt x="495300" y="25400"/>
                </a:lnTo>
                <a:lnTo>
                  <a:pt x="495300" y="50800"/>
                </a:lnTo>
                <a:lnTo>
                  <a:pt x="520700" y="50800"/>
                </a:lnTo>
                <a:lnTo>
                  <a:pt x="520700" y="25400"/>
                </a:lnTo>
                <a:close/>
              </a:path>
              <a:path w="2565400" h="76200">
                <a:moveTo>
                  <a:pt x="571500" y="25400"/>
                </a:moveTo>
                <a:lnTo>
                  <a:pt x="546100" y="25400"/>
                </a:lnTo>
                <a:lnTo>
                  <a:pt x="546100" y="50800"/>
                </a:lnTo>
                <a:lnTo>
                  <a:pt x="571500" y="50800"/>
                </a:lnTo>
                <a:lnTo>
                  <a:pt x="571500" y="25400"/>
                </a:lnTo>
                <a:close/>
              </a:path>
              <a:path w="2565400" h="76200">
                <a:moveTo>
                  <a:pt x="622300" y="25400"/>
                </a:moveTo>
                <a:lnTo>
                  <a:pt x="596900" y="25400"/>
                </a:lnTo>
                <a:lnTo>
                  <a:pt x="596900" y="50800"/>
                </a:lnTo>
                <a:lnTo>
                  <a:pt x="622300" y="50800"/>
                </a:lnTo>
                <a:lnTo>
                  <a:pt x="622300" y="25400"/>
                </a:lnTo>
                <a:close/>
              </a:path>
              <a:path w="2565400" h="76200">
                <a:moveTo>
                  <a:pt x="673100" y="25400"/>
                </a:moveTo>
                <a:lnTo>
                  <a:pt x="647700" y="25400"/>
                </a:lnTo>
                <a:lnTo>
                  <a:pt x="647700" y="50800"/>
                </a:lnTo>
                <a:lnTo>
                  <a:pt x="673100" y="50800"/>
                </a:lnTo>
                <a:lnTo>
                  <a:pt x="673100" y="25400"/>
                </a:lnTo>
                <a:close/>
              </a:path>
              <a:path w="2565400" h="76200">
                <a:moveTo>
                  <a:pt x="723900" y="25400"/>
                </a:moveTo>
                <a:lnTo>
                  <a:pt x="698500" y="25400"/>
                </a:lnTo>
                <a:lnTo>
                  <a:pt x="698500" y="50800"/>
                </a:lnTo>
                <a:lnTo>
                  <a:pt x="723900" y="50800"/>
                </a:lnTo>
                <a:lnTo>
                  <a:pt x="723900" y="25400"/>
                </a:lnTo>
                <a:close/>
              </a:path>
              <a:path w="2565400" h="76200">
                <a:moveTo>
                  <a:pt x="774700" y="25400"/>
                </a:moveTo>
                <a:lnTo>
                  <a:pt x="749300" y="25400"/>
                </a:lnTo>
                <a:lnTo>
                  <a:pt x="749300" y="50800"/>
                </a:lnTo>
                <a:lnTo>
                  <a:pt x="774700" y="50800"/>
                </a:lnTo>
                <a:lnTo>
                  <a:pt x="774700" y="25400"/>
                </a:lnTo>
                <a:close/>
              </a:path>
              <a:path w="2565400" h="76200">
                <a:moveTo>
                  <a:pt x="825500" y="25400"/>
                </a:moveTo>
                <a:lnTo>
                  <a:pt x="800100" y="25400"/>
                </a:lnTo>
                <a:lnTo>
                  <a:pt x="800100" y="50800"/>
                </a:lnTo>
                <a:lnTo>
                  <a:pt x="825500" y="50800"/>
                </a:lnTo>
                <a:lnTo>
                  <a:pt x="825500" y="25400"/>
                </a:lnTo>
                <a:close/>
              </a:path>
              <a:path w="2565400" h="76200">
                <a:moveTo>
                  <a:pt x="876300" y="25400"/>
                </a:moveTo>
                <a:lnTo>
                  <a:pt x="850900" y="25400"/>
                </a:lnTo>
                <a:lnTo>
                  <a:pt x="850900" y="50800"/>
                </a:lnTo>
                <a:lnTo>
                  <a:pt x="876300" y="50800"/>
                </a:lnTo>
                <a:lnTo>
                  <a:pt x="876300" y="25400"/>
                </a:lnTo>
                <a:close/>
              </a:path>
              <a:path w="2565400" h="76200">
                <a:moveTo>
                  <a:pt x="927100" y="25400"/>
                </a:moveTo>
                <a:lnTo>
                  <a:pt x="901700" y="25400"/>
                </a:lnTo>
                <a:lnTo>
                  <a:pt x="901700" y="50800"/>
                </a:lnTo>
                <a:lnTo>
                  <a:pt x="927100" y="50800"/>
                </a:lnTo>
                <a:lnTo>
                  <a:pt x="927100" y="25400"/>
                </a:lnTo>
                <a:close/>
              </a:path>
              <a:path w="2565400" h="76200">
                <a:moveTo>
                  <a:pt x="977900" y="25400"/>
                </a:moveTo>
                <a:lnTo>
                  <a:pt x="952500" y="25400"/>
                </a:lnTo>
                <a:lnTo>
                  <a:pt x="952500" y="50800"/>
                </a:lnTo>
                <a:lnTo>
                  <a:pt x="977900" y="50800"/>
                </a:lnTo>
                <a:lnTo>
                  <a:pt x="977900" y="25400"/>
                </a:lnTo>
                <a:close/>
              </a:path>
              <a:path w="2565400" h="76200">
                <a:moveTo>
                  <a:pt x="1028700" y="25400"/>
                </a:moveTo>
                <a:lnTo>
                  <a:pt x="1003300" y="25400"/>
                </a:lnTo>
                <a:lnTo>
                  <a:pt x="1003300" y="50800"/>
                </a:lnTo>
                <a:lnTo>
                  <a:pt x="1028700" y="50800"/>
                </a:lnTo>
                <a:lnTo>
                  <a:pt x="1028700" y="25400"/>
                </a:lnTo>
                <a:close/>
              </a:path>
              <a:path w="2565400" h="76200">
                <a:moveTo>
                  <a:pt x="1079500" y="25400"/>
                </a:moveTo>
                <a:lnTo>
                  <a:pt x="1054100" y="25400"/>
                </a:lnTo>
                <a:lnTo>
                  <a:pt x="1054100" y="50800"/>
                </a:lnTo>
                <a:lnTo>
                  <a:pt x="1079500" y="50800"/>
                </a:lnTo>
                <a:lnTo>
                  <a:pt x="1079500" y="25400"/>
                </a:lnTo>
                <a:close/>
              </a:path>
              <a:path w="2565400" h="76200">
                <a:moveTo>
                  <a:pt x="1130300" y="25400"/>
                </a:moveTo>
                <a:lnTo>
                  <a:pt x="1104900" y="25400"/>
                </a:lnTo>
                <a:lnTo>
                  <a:pt x="1104900" y="50800"/>
                </a:lnTo>
                <a:lnTo>
                  <a:pt x="1130300" y="50800"/>
                </a:lnTo>
                <a:lnTo>
                  <a:pt x="1130300" y="25400"/>
                </a:lnTo>
                <a:close/>
              </a:path>
              <a:path w="2565400" h="76200">
                <a:moveTo>
                  <a:pt x="1181100" y="25400"/>
                </a:moveTo>
                <a:lnTo>
                  <a:pt x="1155700" y="25400"/>
                </a:lnTo>
                <a:lnTo>
                  <a:pt x="1155700" y="50800"/>
                </a:lnTo>
                <a:lnTo>
                  <a:pt x="1181100" y="50800"/>
                </a:lnTo>
                <a:lnTo>
                  <a:pt x="1181100" y="25400"/>
                </a:lnTo>
                <a:close/>
              </a:path>
              <a:path w="2565400" h="76200">
                <a:moveTo>
                  <a:pt x="1231900" y="25400"/>
                </a:moveTo>
                <a:lnTo>
                  <a:pt x="1206500" y="25400"/>
                </a:lnTo>
                <a:lnTo>
                  <a:pt x="1206500" y="50800"/>
                </a:lnTo>
                <a:lnTo>
                  <a:pt x="1231900" y="50800"/>
                </a:lnTo>
                <a:lnTo>
                  <a:pt x="1231900" y="25400"/>
                </a:lnTo>
                <a:close/>
              </a:path>
              <a:path w="2565400" h="76200">
                <a:moveTo>
                  <a:pt x="1282700" y="25400"/>
                </a:moveTo>
                <a:lnTo>
                  <a:pt x="1257300" y="25400"/>
                </a:lnTo>
                <a:lnTo>
                  <a:pt x="1257300" y="50800"/>
                </a:lnTo>
                <a:lnTo>
                  <a:pt x="1282700" y="50800"/>
                </a:lnTo>
                <a:lnTo>
                  <a:pt x="1282700" y="25400"/>
                </a:lnTo>
                <a:close/>
              </a:path>
              <a:path w="2565400" h="76200">
                <a:moveTo>
                  <a:pt x="1333500" y="25400"/>
                </a:moveTo>
                <a:lnTo>
                  <a:pt x="1308100" y="25400"/>
                </a:lnTo>
                <a:lnTo>
                  <a:pt x="1308100" y="50800"/>
                </a:lnTo>
                <a:lnTo>
                  <a:pt x="1333500" y="50800"/>
                </a:lnTo>
                <a:lnTo>
                  <a:pt x="1333500" y="25400"/>
                </a:lnTo>
                <a:close/>
              </a:path>
              <a:path w="2565400" h="76200">
                <a:moveTo>
                  <a:pt x="1384300" y="25400"/>
                </a:moveTo>
                <a:lnTo>
                  <a:pt x="1358900" y="25400"/>
                </a:lnTo>
                <a:lnTo>
                  <a:pt x="1358900" y="50800"/>
                </a:lnTo>
                <a:lnTo>
                  <a:pt x="1384300" y="50800"/>
                </a:lnTo>
                <a:lnTo>
                  <a:pt x="1384300" y="25400"/>
                </a:lnTo>
                <a:close/>
              </a:path>
              <a:path w="2565400" h="76200">
                <a:moveTo>
                  <a:pt x="1435100" y="25400"/>
                </a:moveTo>
                <a:lnTo>
                  <a:pt x="1409700" y="25400"/>
                </a:lnTo>
                <a:lnTo>
                  <a:pt x="1409700" y="50800"/>
                </a:lnTo>
                <a:lnTo>
                  <a:pt x="1435100" y="50800"/>
                </a:lnTo>
                <a:lnTo>
                  <a:pt x="1435100" y="25400"/>
                </a:lnTo>
                <a:close/>
              </a:path>
              <a:path w="2565400" h="76200">
                <a:moveTo>
                  <a:pt x="1485900" y="25400"/>
                </a:moveTo>
                <a:lnTo>
                  <a:pt x="1460500" y="25400"/>
                </a:lnTo>
                <a:lnTo>
                  <a:pt x="1460500" y="50800"/>
                </a:lnTo>
                <a:lnTo>
                  <a:pt x="1485900" y="50800"/>
                </a:lnTo>
                <a:lnTo>
                  <a:pt x="1485900" y="25400"/>
                </a:lnTo>
                <a:close/>
              </a:path>
              <a:path w="2565400" h="76200">
                <a:moveTo>
                  <a:pt x="1536700" y="25400"/>
                </a:moveTo>
                <a:lnTo>
                  <a:pt x="1511300" y="25400"/>
                </a:lnTo>
                <a:lnTo>
                  <a:pt x="1511300" y="50800"/>
                </a:lnTo>
                <a:lnTo>
                  <a:pt x="1536700" y="50800"/>
                </a:lnTo>
                <a:lnTo>
                  <a:pt x="1536700" y="25400"/>
                </a:lnTo>
                <a:close/>
              </a:path>
              <a:path w="2565400" h="76200">
                <a:moveTo>
                  <a:pt x="1587500" y="25400"/>
                </a:moveTo>
                <a:lnTo>
                  <a:pt x="1562100" y="25400"/>
                </a:lnTo>
                <a:lnTo>
                  <a:pt x="1562100" y="50800"/>
                </a:lnTo>
                <a:lnTo>
                  <a:pt x="1587500" y="50800"/>
                </a:lnTo>
                <a:lnTo>
                  <a:pt x="1587500" y="25400"/>
                </a:lnTo>
                <a:close/>
              </a:path>
              <a:path w="2565400" h="76200">
                <a:moveTo>
                  <a:pt x="1638300" y="25400"/>
                </a:moveTo>
                <a:lnTo>
                  <a:pt x="1612900" y="25400"/>
                </a:lnTo>
                <a:lnTo>
                  <a:pt x="1612900" y="50800"/>
                </a:lnTo>
                <a:lnTo>
                  <a:pt x="1638300" y="50800"/>
                </a:lnTo>
                <a:lnTo>
                  <a:pt x="1638300" y="25400"/>
                </a:lnTo>
                <a:close/>
              </a:path>
              <a:path w="2565400" h="76200">
                <a:moveTo>
                  <a:pt x="1689100" y="25400"/>
                </a:moveTo>
                <a:lnTo>
                  <a:pt x="1663700" y="25400"/>
                </a:lnTo>
                <a:lnTo>
                  <a:pt x="1663700" y="50800"/>
                </a:lnTo>
                <a:lnTo>
                  <a:pt x="1689100" y="50800"/>
                </a:lnTo>
                <a:lnTo>
                  <a:pt x="1689100" y="25400"/>
                </a:lnTo>
                <a:close/>
              </a:path>
              <a:path w="2565400" h="76200">
                <a:moveTo>
                  <a:pt x="1739900" y="25400"/>
                </a:moveTo>
                <a:lnTo>
                  <a:pt x="1714500" y="25400"/>
                </a:lnTo>
                <a:lnTo>
                  <a:pt x="1714500" y="50800"/>
                </a:lnTo>
                <a:lnTo>
                  <a:pt x="1739900" y="50800"/>
                </a:lnTo>
                <a:lnTo>
                  <a:pt x="1739900" y="25400"/>
                </a:lnTo>
                <a:close/>
              </a:path>
              <a:path w="2565400" h="76200">
                <a:moveTo>
                  <a:pt x="1790700" y="25400"/>
                </a:moveTo>
                <a:lnTo>
                  <a:pt x="1765300" y="25400"/>
                </a:lnTo>
                <a:lnTo>
                  <a:pt x="1765300" y="50800"/>
                </a:lnTo>
                <a:lnTo>
                  <a:pt x="1790700" y="50800"/>
                </a:lnTo>
                <a:lnTo>
                  <a:pt x="1790700" y="25400"/>
                </a:lnTo>
                <a:close/>
              </a:path>
              <a:path w="2565400" h="76200">
                <a:moveTo>
                  <a:pt x="1841500" y="25400"/>
                </a:moveTo>
                <a:lnTo>
                  <a:pt x="1816100" y="25400"/>
                </a:lnTo>
                <a:lnTo>
                  <a:pt x="1816100" y="50800"/>
                </a:lnTo>
                <a:lnTo>
                  <a:pt x="1841500" y="50800"/>
                </a:lnTo>
                <a:lnTo>
                  <a:pt x="1841500" y="25400"/>
                </a:lnTo>
                <a:close/>
              </a:path>
              <a:path w="2565400" h="76200">
                <a:moveTo>
                  <a:pt x="1892300" y="25400"/>
                </a:moveTo>
                <a:lnTo>
                  <a:pt x="1866900" y="25400"/>
                </a:lnTo>
                <a:lnTo>
                  <a:pt x="1866900" y="50800"/>
                </a:lnTo>
                <a:lnTo>
                  <a:pt x="1892300" y="50800"/>
                </a:lnTo>
                <a:lnTo>
                  <a:pt x="1892300" y="25400"/>
                </a:lnTo>
                <a:close/>
              </a:path>
              <a:path w="2565400" h="76200">
                <a:moveTo>
                  <a:pt x="1943100" y="25400"/>
                </a:moveTo>
                <a:lnTo>
                  <a:pt x="1917700" y="25400"/>
                </a:lnTo>
                <a:lnTo>
                  <a:pt x="1917700" y="50800"/>
                </a:lnTo>
                <a:lnTo>
                  <a:pt x="1943100" y="50800"/>
                </a:lnTo>
                <a:lnTo>
                  <a:pt x="1943100" y="25400"/>
                </a:lnTo>
                <a:close/>
              </a:path>
              <a:path w="2565400" h="76200">
                <a:moveTo>
                  <a:pt x="1993900" y="25400"/>
                </a:moveTo>
                <a:lnTo>
                  <a:pt x="1968500" y="25400"/>
                </a:lnTo>
                <a:lnTo>
                  <a:pt x="1968500" y="50800"/>
                </a:lnTo>
                <a:lnTo>
                  <a:pt x="1993900" y="50800"/>
                </a:lnTo>
                <a:lnTo>
                  <a:pt x="1993900" y="25400"/>
                </a:lnTo>
                <a:close/>
              </a:path>
              <a:path w="2565400" h="76200">
                <a:moveTo>
                  <a:pt x="2044700" y="25400"/>
                </a:moveTo>
                <a:lnTo>
                  <a:pt x="2019300" y="25400"/>
                </a:lnTo>
                <a:lnTo>
                  <a:pt x="2019300" y="50800"/>
                </a:lnTo>
                <a:lnTo>
                  <a:pt x="2044700" y="50800"/>
                </a:lnTo>
                <a:lnTo>
                  <a:pt x="2044700" y="25400"/>
                </a:lnTo>
                <a:close/>
              </a:path>
              <a:path w="2565400" h="76200">
                <a:moveTo>
                  <a:pt x="2095500" y="25400"/>
                </a:moveTo>
                <a:lnTo>
                  <a:pt x="2070100" y="25400"/>
                </a:lnTo>
                <a:lnTo>
                  <a:pt x="2070100" y="50800"/>
                </a:lnTo>
                <a:lnTo>
                  <a:pt x="2095500" y="50800"/>
                </a:lnTo>
                <a:lnTo>
                  <a:pt x="2095500" y="25400"/>
                </a:lnTo>
                <a:close/>
              </a:path>
              <a:path w="2565400" h="76200">
                <a:moveTo>
                  <a:pt x="2146300" y="25400"/>
                </a:moveTo>
                <a:lnTo>
                  <a:pt x="2120900" y="25400"/>
                </a:lnTo>
                <a:lnTo>
                  <a:pt x="2120900" y="50800"/>
                </a:lnTo>
                <a:lnTo>
                  <a:pt x="2146300" y="50800"/>
                </a:lnTo>
                <a:lnTo>
                  <a:pt x="2146300" y="25400"/>
                </a:lnTo>
                <a:close/>
              </a:path>
              <a:path w="2565400" h="76200">
                <a:moveTo>
                  <a:pt x="2197100" y="25400"/>
                </a:moveTo>
                <a:lnTo>
                  <a:pt x="2171700" y="25400"/>
                </a:lnTo>
                <a:lnTo>
                  <a:pt x="2171700" y="50800"/>
                </a:lnTo>
                <a:lnTo>
                  <a:pt x="2197100" y="50800"/>
                </a:lnTo>
                <a:lnTo>
                  <a:pt x="2197100" y="25400"/>
                </a:lnTo>
                <a:close/>
              </a:path>
              <a:path w="2565400" h="76200">
                <a:moveTo>
                  <a:pt x="2247900" y="25400"/>
                </a:moveTo>
                <a:lnTo>
                  <a:pt x="2222500" y="25400"/>
                </a:lnTo>
                <a:lnTo>
                  <a:pt x="2222500" y="50800"/>
                </a:lnTo>
                <a:lnTo>
                  <a:pt x="2247900" y="50800"/>
                </a:lnTo>
                <a:lnTo>
                  <a:pt x="2247900" y="25400"/>
                </a:lnTo>
                <a:close/>
              </a:path>
              <a:path w="2565400" h="76200">
                <a:moveTo>
                  <a:pt x="2298700" y="25400"/>
                </a:moveTo>
                <a:lnTo>
                  <a:pt x="2273300" y="25400"/>
                </a:lnTo>
                <a:lnTo>
                  <a:pt x="2273300" y="50800"/>
                </a:lnTo>
                <a:lnTo>
                  <a:pt x="2298700" y="50800"/>
                </a:lnTo>
                <a:lnTo>
                  <a:pt x="2298700" y="25400"/>
                </a:lnTo>
                <a:close/>
              </a:path>
              <a:path w="2565400" h="76200">
                <a:moveTo>
                  <a:pt x="2349500" y="25400"/>
                </a:moveTo>
                <a:lnTo>
                  <a:pt x="2324100" y="25400"/>
                </a:lnTo>
                <a:lnTo>
                  <a:pt x="2324100" y="50800"/>
                </a:lnTo>
                <a:lnTo>
                  <a:pt x="2349500" y="50800"/>
                </a:lnTo>
                <a:lnTo>
                  <a:pt x="2349500" y="25400"/>
                </a:lnTo>
                <a:close/>
              </a:path>
              <a:path w="2565400" h="76200">
                <a:moveTo>
                  <a:pt x="2400300" y="25400"/>
                </a:moveTo>
                <a:lnTo>
                  <a:pt x="2374900" y="25400"/>
                </a:lnTo>
                <a:lnTo>
                  <a:pt x="2374900" y="50800"/>
                </a:lnTo>
                <a:lnTo>
                  <a:pt x="2400300" y="50800"/>
                </a:lnTo>
                <a:lnTo>
                  <a:pt x="2400300" y="25400"/>
                </a:lnTo>
                <a:close/>
              </a:path>
              <a:path w="2565400" h="76200">
                <a:moveTo>
                  <a:pt x="2451100" y="25400"/>
                </a:moveTo>
                <a:lnTo>
                  <a:pt x="2425700" y="25400"/>
                </a:lnTo>
                <a:lnTo>
                  <a:pt x="2425700" y="50800"/>
                </a:lnTo>
                <a:lnTo>
                  <a:pt x="2451100" y="50800"/>
                </a:lnTo>
                <a:lnTo>
                  <a:pt x="2451100" y="25400"/>
                </a:lnTo>
                <a:close/>
              </a:path>
              <a:path w="2565400" h="76200">
                <a:moveTo>
                  <a:pt x="2501900" y="25400"/>
                </a:moveTo>
                <a:lnTo>
                  <a:pt x="2476500" y="25400"/>
                </a:lnTo>
                <a:lnTo>
                  <a:pt x="2476500" y="50800"/>
                </a:lnTo>
                <a:lnTo>
                  <a:pt x="2501900" y="50800"/>
                </a:lnTo>
                <a:lnTo>
                  <a:pt x="2501900" y="25400"/>
                </a:lnTo>
                <a:close/>
              </a:path>
              <a:path w="2565400" h="76200">
                <a:moveTo>
                  <a:pt x="2565400" y="25400"/>
                </a:moveTo>
                <a:lnTo>
                  <a:pt x="2527300" y="25400"/>
                </a:lnTo>
                <a:lnTo>
                  <a:pt x="25273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1552" y="3922814"/>
            <a:ext cx="2921507" cy="15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3461" y="3944873"/>
            <a:ext cx="2806700" cy="76200"/>
          </a:xfrm>
          <a:custGeom>
            <a:avLst/>
            <a:gdLst/>
            <a:ahLst/>
            <a:cxnLst/>
            <a:rect l="l" t="t" r="r" b="b"/>
            <a:pathLst>
              <a:path w="28067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3643" y="50800"/>
                </a:lnTo>
                <a:lnTo>
                  <a:pt x="38100" y="50800"/>
                </a:lnTo>
                <a:lnTo>
                  <a:pt x="38100" y="25400"/>
                </a:lnTo>
                <a:lnTo>
                  <a:pt x="73643" y="254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806700" h="76200">
                <a:moveTo>
                  <a:pt x="63500" y="25400"/>
                </a:moveTo>
                <a:lnTo>
                  <a:pt x="38100" y="25400"/>
                </a:lnTo>
                <a:lnTo>
                  <a:pt x="38100" y="50800"/>
                </a:lnTo>
                <a:lnTo>
                  <a:pt x="63500" y="50800"/>
                </a:lnTo>
                <a:lnTo>
                  <a:pt x="63500" y="25400"/>
                </a:lnTo>
                <a:close/>
              </a:path>
              <a:path w="2806700" h="76200">
                <a:moveTo>
                  <a:pt x="73643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3643" y="50800"/>
                </a:lnTo>
                <a:lnTo>
                  <a:pt x="76200" y="38100"/>
                </a:lnTo>
                <a:lnTo>
                  <a:pt x="73643" y="25400"/>
                </a:lnTo>
                <a:close/>
              </a:path>
              <a:path w="2806700" h="76200">
                <a:moveTo>
                  <a:pt x="114300" y="25400"/>
                </a:moveTo>
                <a:lnTo>
                  <a:pt x="88900" y="254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14300" y="25400"/>
                </a:lnTo>
                <a:close/>
              </a:path>
              <a:path w="2806700" h="76200">
                <a:moveTo>
                  <a:pt x="165099" y="25400"/>
                </a:moveTo>
                <a:lnTo>
                  <a:pt x="139699" y="25400"/>
                </a:lnTo>
                <a:lnTo>
                  <a:pt x="139699" y="50800"/>
                </a:lnTo>
                <a:lnTo>
                  <a:pt x="165099" y="50800"/>
                </a:lnTo>
                <a:lnTo>
                  <a:pt x="165099" y="25400"/>
                </a:lnTo>
                <a:close/>
              </a:path>
              <a:path w="2806700" h="76200">
                <a:moveTo>
                  <a:pt x="215899" y="25400"/>
                </a:moveTo>
                <a:lnTo>
                  <a:pt x="190499" y="25400"/>
                </a:lnTo>
                <a:lnTo>
                  <a:pt x="190499" y="50800"/>
                </a:lnTo>
                <a:lnTo>
                  <a:pt x="215899" y="50800"/>
                </a:lnTo>
                <a:lnTo>
                  <a:pt x="215899" y="25400"/>
                </a:lnTo>
                <a:close/>
              </a:path>
              <a:path w="2806700" h="76200">
                <a:moveTo>
                  <a:pt x="266699" y="25400"/>
                </a:moveTo>
                <a:lnTo>
                  <a:pt x="241299" y="25400"/>
                </a:lnTo>
                <a:lnTo>
                  <a:pt x="241299" y="50800"/>
                </a:lnTo>
                <a:lnTo>
                  <a:pt x="266699" y="50800"/>
                </a:lnTo>
                <a:lnTo>
                  <a:pt x="266699" y="25400"/>
                </a:lnTo>
                <a:close/>
              </a:path>
              <a:path w="2806700" h="76200">
                <a:moveTo>
                  <a:pt x="317499" y="25400"/>
                </a:moveTo>
                <a:lnTo>
                  <a:pt x="292099" y="25400"/>
                </a:lnTo>
                <a:lnTo>
                  <a:pt x="292099" y="50800"/>
                </a:lnTo>
                <a:lnTo>
                  <a:pt x="317499" y="50800"/>
                </a:lnTo>
                <a:lnTo>
                  <a:pt x="317499" y="25400"/>
                </a:lnTo>
                <a:close/>
              </a:path>
              <a:path w="2806700" h="76200">
                <a:moveTo>
                  <a:pt x="368299" y="25400"/>
                </a:moveTo>
                <a:lnTo>
                  <a:pt x="342899" y="25400"/>
                </a:lnTo>
                <a:lnTo>
                  <a:pt x="342899" y="50800"/>
                </a:lnTo>
                <a:lnTo>
                  <a:pt x="368299" y="50800"/>
                </a:lnTo>
                <a:lnTo>
                  <a:pt x="368299" y="25400"/>
                </a:lnTo>
                <a:close/>
              </a:path>
              <a:path w="2806700" h="76200">
                <a:moveTo>
                  <a:pt x="419099" y="25400"/>
                </a:moveTo>
                <a:lnTo>
                  <a:pt x="393699" y="25400"/>
                </a:lnTo>
                <a:lnTo>
                  <a:pt x="393699" y="50800"/>
                </a:lnTo>
                <a:lnTo>
                  <a:pt x="419099" y="50800"/>
                </a:lnTo>
                <a:lnTo>
                  <a:pt x="419099" y="25400"/>
                </a:lnTo>
                <a:close/>
              </a:path>
              <a:path w="2806700" h="76200">
                <a:moveTo>
                  <a:pt x="469899" y="25400"/>
                </a:moveTo>
                <a:lnTo>
                  <a:pt x="444499" y="25400"/>
                </a:lnTo>
                <a:lnTo>
                  <a:pt x="444499" y="50800"/>
                </a:lnTo>
                <a:lnTo>
                  <a:pt x="469899" y="50800"/>
                </a:lnTo>
                <a:lnTo>
                  <a:pt x="469899" y="25400"/>
                </a:lnTo>
                <a:close/>
              </a:path>
              <a:path w="2806700" h="76200">
                <a:moveTo>
                  <a:pt x="520699" y="25400"/>
                </a:moveTo>
                <a:lnTo>
                  <a:pt x="495299" y="25400"/>
                </a:lnTo>
                <a:lnTo>
                  <a:pt x="495299" y="50800"/>
                </a:lnTo>
                <a:lnTo>
                  <a:pt x="520699" y="50800"/>
                </a:lnTo>
                <a:lnTo>
                  <a:pt x="520699" y="25400"/>
                </a:lnTo>
                <a:close/>
              </a:path>
              <a:path w="2806700" h="76200">
                <a:moveTo>
                  <a:pt x="571499" y="25400"/>
                </a:moveTo>
                <a:lnTo>
                  <a:pt x="546099" y="25400"/>
                </a:lnTo>
                <a:lnTo>
                  <a:pt x="546099" y="50800"/>
                </a:lnTo>
                <a:lnTo>
                  <a:pt x="571499" y="50800"/>
                </a:lnTo>
                <a:lnTo>
                  <a:pt x="571499" y="25400"/>
                </a:lnTo>
                <a:close/>
              </a:path>
              <a:path w="2806700" h="76200">
                <a:moveTo>
                  <a:pt x="622299" y="25400"/>
                </a:moveTo>
                <a:lnTo>
                  <a:pt x="596899" y="25400"/>
                </a:lnTo>
                <a:lnTo>
                  <a:pt x="596899" y="50800"/>
                </a:lnTo>
                <a:lnTo>
                  <a:pt x="622299" y="50800"/>
                </a:lnTo>
                <a:lnTo>
                  <a:pt x="622299" y="25400"/>
                </a:lnTo>
                <a:close/>
              </a:path>
              <a:path w="2806700" h="76200">
                <a:moveTo>
                  <a:pt x="673099" y="25400"/>
                </a:moveTo>
                <a:lnTo>
                  <a:pt x="647699" y="25400"/>
                </a:lnTo>
                <a:lnTo>
                  <a:pt x="647699" y="50800"/>
                </a:lnTo>
                <a:lnTo>
                  <a:pt x="673099" y="50800"/>
                </a:lnTo>
                <a:lnTo>
                  <a:pt x="673099" y="25400"/>
                </a:lnTo>
                <a:close/>
              </a:path>
              <a:path w="2806700" h="76200">
                <a:moveTo>
                  <a:pt x="723899" y="25400"/>
                </a:moveTo>
                <a:lnTo>
                  <a:pt x="698499" y="25400"/>
                </a:lnTo>
                <a:lnTo>
                  <a:pt x="698499" y="50800"/>
                </a:lnTo>
                <a:lnTo>
                  <a:pt x="723899" y="50800"/>
                </a:lnTo>
                <a:lnTo>
                  <a:pt x="723899" y="25400"/>
                </a:lnTo>
                <a:close/>
              </a:path>
              <a:path w="2806700" h="76200">
                <a:moveTo>
                  <a:pt x="774699" y="25400"/>
                </a:moveTo>
                <a:lnTo>
                  <a:pt x="749299" y="25400"/>
                </a:lnTo>
                <a:lnTo>
                  <a:pt x="749299" y="50800"/>
                </a:lnTo>
                <a:lnTo>
                  <a:pt x="774699" y="50800"/>
                </a:lnTo>
                <a:lnTo>
                  <a:pt x="774699" y="25400"/>
                </a:lnTo>
                <a:close/>
              </a:path>
              <a:path w="2806700" h="76200">
                <a:moveTo>
                  <a:pt x="825499" y="25400"/>
                </a:moveTo>
                <a:lnTo>
                  <a:pt x="800099" y="25400"/>
                </a:lnTo>
                <a:lnTo>
                  <a:pt x="800099" y="50800"/>
                </a:lnTo>
                <a:lnTo>
                  <a:pt x="825499" y="50800"/>
                </a:lnTo>
                <a:lnTo>
                  <a:pt x="825499" y="25400"/>
                </a:lnTo>
                <a:close/>
              </a:path>
              <a:path w="2806700" h="76200">
                <a:moveTo>
                  <a:pt x="876299" y="25400"/>
                </a:moveTo>
                <a:lnTo>
                  <a:pt x="850899" y="25400"/>
                </a:lnTo>
                <a:lnTo>
                  <a:pt x="850899" y="50800"/>
                </a:lnTo>
                <a:lnTo>
                  <a:pt x="876299" y="50800"/>
                </a:lnTo>
                <a:lnTo>
                  <a:pt x="876299" y="25400"/>
                </a:lnTo>
                <a:close/>
              </a:path>
              <a:path w="2806700" h="76200">
                <a:moveTo>
                  <a:pt x="927099" y="25400"/>
                </a:moveTo>
                <a:lnTo>
                  <a:pt x="901699" y="25400"/>
                </a:lnTo>
                <a:lnTo>
                  <a:pt x="901699" y="50800"/>
                </a:lnTo>
                <a:lnTo>
                  <a:pt x="927099" y="50800"/>
                </a:lnTo>
                <a:lnTo>
                  <a:pt x="927099" y="25400"/>
                </a:lnTo>
                <a:close/>
              </a:path>
              <a:path w="2806700" h="76200">
                <a:moveTo>
                  <a:pt x="977899" y="25400"/>
                </a:moveTo>
                <a:lnTo>
                  <a:pt x="952499" y="25400"/>
                </a:lnTo>
                <a:lnTo>
                  <a:pt x="952499" y="50800"/>
                </a:lnTo>
                <a:lnTo>
                  <a:pt x="977899" y="50800"/>
                </a:lnTo>
                <a:lnTo>
                  <a:pt x="977899" y="25400"/>
                </a:lnTo>
                <a:close/>
              </a:path>
              <a:path w="2806700" h="76200">
                <a:moveTo>
                  <a:pt x="1028699" y="25400"/>
                </a:moveTo>
                <a:lnTo>
                  <a:pt x="1003299" y="25400"/>
                </a:lnTo>
                <a:lnTo>
                  <a:pt x="1003299" y="50800"/>
                </a:lnTo>
                <a:lnTo>
                  <a:pt x="1028699" y="50800"/>
                </a:lnTo>
                <a:lnTo>
                  <a:pt x="1028699" y="25400"/>
                </a:lnTo>
                <a:close/>
              </a:path>
              <a:path w="2806700" h="76200">
                <a:moveTo>
                  <a:pt x="1079499" y="25400"/>
                </a:moveTo>
                <a:lnTo>
                  <a:pt x="1054099" y="25400"/>
                </a:lnTo>
                <a:lnTo>
                  <a:pt x="1054099" y="50800"/>
                </a:lnTo>
                <a:lnTo>
                  <a:pt x="1079499" y="50800"/>
                </a:lnTo>
                <a:lnTo>
                  <a:pt x="1079499" y="25400"/>
                </a:lnTo>
                <a:close/>
              </a:path>
              <a:path w="2806700" h="76200">
                <a:moveTo>
                  <a:pt x="1130299" y="25400"/>
                </a:moveTo>
                <a:lnTo>
                  <a:pt x="1104899" y="25400"/>
                </a:lnTo>
                <a:lnTo>
                  <a:pt x="1104899" y="50800"/>
                </a:lnTo>
                <a:lnTo>
                  <a:pt x="1130299" y="50800"/>
                </a:lnTo>
                <a:lnTo>
                  <a:pt x="1130299" y="25400"/>
                </a:lnTo>
                <a:close/>
              </a:path>
              <a:path w="2806700" h="76200">
                <a:moveTo>
                  <a:pt x="1181099" y="25400"/>
                </a:moveTo>
                <a:lnTo>
                  <a:pt x="1155699" y="25400"/>
                </a:lnTo>
                <a:lnTo>
                  <a:pt x="1155699" y="50800"/>
                </a:lnTo>
                <a:lnTo>
                  <a:pt x="1181099" y="50800"/>
                </a:lnTo>
                <a:lnTo>
                  <a:pt x="1181099" y="25400"/>
                </a:lnTo>
                <a:close/>
              </a:path>
              <a:path w="2806700" h="76200">
                <a:moveTo>
                  <a:pt x="1231899" y="25400"/>
                </a:moveTo>
                <a:lnTo>
                  <a:pt x="1206499" y="25400"/>
                </a:lnTo>
                <a:lnTo>
                  <a:pt x="1206499" y="50800"/>
                </a:lnTo>
                <a:lnTo>
                  <a:pt x="1231899" y="50800"/>
                </a:lnTo>
                <a:lnTo>
                  <a:pt x="1231899" y="25400"/>
                </a:lnTo>
                <a:close/>
              </a:path>
              <a:path w="2806700" h="76200">
                <a:moveTo>
                  <a:pt x="1282699" y="25400"/>
                </a:moveTo>
                <a:lnTo>
                  <a:pt x="1257299" y="25400"/>
                </a:lnTo>
                <a:lnTo>
                  <a:pt x="1257299" y="50800"/>
                </a:lnTo>
                <a:lnTo>
                  <a:pt x="1282699" y="50800"/>
                </a:lnTo>
                <a:lnTo>
                  <a:pt x="1282699" y="25400"/>
                </a:lnTo>
                <a:close/>
              </a:path>
              <a:path w="2806700" h="76200">
                <a:moveTo>
                  <a:pt x="1333499" y="25400"/>
                </a:moveTo>
                <a:lnTo>
                  <a:pt x="1308099" y="25400"/>
                </a:lnTo>
                <a:lnTo>
                  <a:pt x="1308099" y="50800"/>
                </a:lnTo>
                <a:lnTo>
                  <a:pt x="1333499" y="50800"/>
                </a:lnTo>
                <a:lnTo>
                  <a:pt x="1333499" y="25400"/>
                </a:lnTo>
                <a:close/>
              </a:path>
              <a:path w="2806700" h="76200">
                <a:moveTo>
                  <a:pt x="1384299" y="25400"/>
                </a:moveTo>
                <a:lnTo>
                  <a:pt x="1358899" y="25400"/>
                </a:lnTo>
                <a:lnTo>
                  <a:pt x="1358899" y="50800"/>
                </a:lnTo>
                <a:lnTo>
                  <a:pt x="1384299" y="50800"/>
                </a:lnTo>
                <a:lnTo>
                  <a:pt x="1384299" y="25400"/>
                </a:lnTo>
                <a:close/>
              </a:path>
              <a:path w="2806700" h="76200">
                <a:moveTo>
                  <a:pt x="1435099" y="25400"/>
                </a:moveTo>
                <a:lnTo>
                  <a:pt x="1409699" y="25400"/>
                </a:lnTo>
                <a:lnTo>
                  <a:pt x="1409699" y="50800"/>
                </a:lnTo>
                <a:lnTo>
                  <a:pt x="1435099" y="50800"/>
                </a:lnTo>
                <a:lnTo>
                  <a:pt x="1435099" y="25400"/>
                </a:lnTo>
                <a:close/>
              </a:path>
              <a:path w="2806700" h="76200">
                <a:moveTo>
                  <a:pt x="1485899" y="25400"/>
                </a:moveTo>
                <a:lnTo>
                  <a:pt x="1460499" y="25400"/>
                </a:lnTo>
                <a:lnTo>
                  <a:pt x="1460499" y="50800"/>
                </a:lnTo>
                <a:lnTo>
                  <a:pt x="1485899" y="50800"/>
                </a:lnTo>
                <a:lnTo>
                  <a:pt x="1485899" y="25400"/>
                </a:lnTo>
                <a:close/>
              </a:path>
              <a:path w="2806700" h="76200">
                <a:moveTo>
                  <a:pt x="1536699" y="25400"/>
                </a:moveTo>
                <a:lnTo>
                  <a:pt x="1511299" y="25400"/>
                </a:lnTo>
                <a:lnTo>
                  <a:pt x="1511299" y="50800"/>
                </a:lnTo>
                <a:lnTo>
                  <a:pt x="1536699" y="50800"/>
                </a:lnTo>
                <a:lnTo>
                  <a:pt x="1536699" y="25400"/>
                </a:lnTo>
                <a:close/>
              </a:path>
              <a:path w="2806700" h="76200">
                <a:moveTo>
                  <a:pt x="1587499" y="25400"/>
                </a:moveTo>
                <a:lnTo>
                  <a:pt x="1562099" y="25400"/>
                </a:lnTo>
                <a:lnTo>
                  <a:pt x="1562099" y="50800"/>
                </a:lnTo>
                <a:lnTo>
                  <a:pt x="1587499" y="50800"/>
                </a:lnTo>
                <a:lnTo>
                  <a:pt x="1587499" y="25400"/>
                </a:lnTo>
                <a:close/>
              </a:path>
              <a:path w="2806700" h="76200">
                <a:moveTo>
                  <a:pt x="1638299" y="25400"/>
                </a:moveTo>
                <a:lnTo>
                  <a:pt x="1612899" y="25400"/>
                </a:lnTo>
                <a:lnTo>
                  <a:pt x="1612899" y="50800"/>
                </a:lnTo>
                <a:lnTo>
                  <a:pt x="1638299" y="50800"/>
                </a:lnTo>
                <a:lnTo>
                  <a:pt x="1638299" y="25400"/>
                </a:lnTo>
                <a:close/>
              </a:path>
              <a:path w="2806700" h="76200">
                <a:moveTo>
                  <a:pt x="1689099" y="25400"/>
                </a:moveTo>
                <a:lnTo>
                  <a:pt x="1663699" y="25400"/>
                </a:lnTo>
                <a:lnTo>
                  <a:pt x="1663699" y="50800"/>
                </a:lnTo>
                <a:lnTo>
                  <a:pt x="1689099" y="50800"/>
                </a:lnTo>
                <a:lnTo>
                  <a:pt x="1689099" y="25400"/>
                </a:lnTo>
                <a:close/>
              </a:path>
              <a:path w="2806700" h="76200">
                <a:moveTo>
                  <a:pt x="1739899" y="25400"/>
                </a:moveTo>
                <a:lnTo>
                  <a:pt x="1714499" y="25400"/>
                </a:lnTo>
                <a:lnTo>
                  <a:pt x="1714499" y="50800"/>
                </a:lnTo>
                <a:lnTo>
                  <a:pt x="1739899" y="50800"/>
                </a:lnTo>
                <a:lnTo>
                  <a:pt x="1739899" y="25400"/>
                </a:lnTo>
                <a:close/>
              </a:path>
              <a:path w="2806700" h="76200">
                <a:moveTo>
                  <a:pt x="1790699" y="25400"/>
                </a:moveTo>
                <a:lnTo>
                  <a:pt x="1765299" y="25400"/>
                </a:lnTo>
                <a:lnTo>
                  <a:pt x="1765299" y="50800"/>
                </a:lnTo>
                <a:lnTo>
                  <a:pt x="1790699" y="50800"/>
                </a:lnTo>
                <a:lnTo>
                  <a:pt x="1790699" y="25400"/>
                </a:lnTo>
                <a:close/>
              </a:path>
              <a:path w="2806700" h="76200">
                <a:moveTo>
                  <a:pt x="1841499" y="25400"/>
                </a:moveTo>
                <a:lnTo>
                  <a:pt x="1816099" y="25400"/>
                </a:lnTo>
                <a:lnTo>
                  <a:pt x="1816099" y="50800"/>
                </a:lnTo>
                <a:lnTo>
                  <a:pt x="1841499" y="50800"/>
                </a:lnTo>
                <a:lnTo>
                  <a:pt x="1841499" y="25400"/>
                </a:lnTo>
                <a:close/>
              </a:path>
              <a:path w="2806700" h="76200">
                <a:moveTo>
                  <a:pt x="1892299" y="25400"/>
                </a:moveTo>
                <a:lnTo>
                  <a:pt x="1866899" y="25400"/>
                </a:lnTo>
                <a:lnTo>
                  <a:pt x="1866899" y="50800"/>
                </a:lnTo>
                <a:lnTo>
                  <a:pt x="1892299" y="50800"/>
                </a:lnTo>
                <a:lnTo>
                  <a:pt x="1892299" y="25400"/>
                </a:lnTo>
                <a:close/>
              </a:path>
              <a:path w="2806700" h="76200">
                <a:moveTo>
                  <a:pt x="1943099" y="25400"/>
                </a:moveTo>
                <a:lnTo>
                  <a:pt x="1917699" y="25400"/>
                </a:lnTo>
                <a:lnTo>
                  <a:pt x="1917699" y="50800"/>
                </a:lnTo>
                <a:lnTo>
                  <a:pt x="1943099" y="50800"/>
                </a:lnTo>
                <a:lnTo>
                  <a:pt x="1943099" y="25400"/>
                </a:lnTo>
                <a:close/>
              </a:path>
              <a:path w="2806700" h="76200">
                <a:moveTo>
                  <a:pt x="1993899" y="25400"/>
                </a:moveTo>
                <a:lnTo>
                  <a:pt x="1968499" y="25400"/>
                </a:lnTo>
                <a:lnTo>
                  <a:pt x="1968499" y="50800"/>
                </a:lnTo>
                <a:lnTo>
                  <a:pt x="1993899" y="50800"/>
                </a:lnTo>
                <a:lnTo>
                  <a:pt x="1993899" y="25400"/>
                </a:lnTo>
                <a:close/>
              </a:path>
              <a:path w="2806700" h="76200">
                <a:moveTo>
                  <a:pt x="2044699" y="25400"/>
                </a:moveTo>
                <a:lnTo>
                  <a:pt x="2019299" y="25400"/>
                </a:lnTo>
                <a:lnTo>
                  <a:pt x="2019299" y="50800"/>
                </a:lnTo>
                <a:lnTo>
                  <a:pt x="2044699" y="50800"/>
                </a:lnTo>
                <a:lnTo>
                  <a:pt x="2044699" y="25400"/>
                </a:lnTo>
                <a:close/>
              </a:path>
              <a:path w="2806700" h="76200">
                <a:moveTo>
                  <a:pt x="2095499" y="25400"/>
                </a:moveTo>
                <a:lnTo>
                  <a:pt x="2070099" y="25400"/>
                </a:lnTo>
                <a:lnTo>
                  <a:pt x="2070099" y="50800"/>
                </a:lnTo>
                <a:lnTo>
                  <a:pt x="2095499" y="50800"/>
                </a:lnTo>
                <a:lnTo>
                  <a:pt x="2095499" y="25400"/>
                </a:lnTo>
                <a:close/>
              </a:path>
              <a:path w="2806700" h="76200">
                <a:moveTo>
                  <a:pt x="2146299" y="25400"/>
                </a:moveTo>
                <a:lnTo>
                  <a:pt x="2120899" y="25400"/>
                </a:lnTo>
                <a:lnTo>
                  <a:pt x="2120899" y="50800"/>
                </a:lnTo>
                <a:lnTo>
                  <a:pt x="2146299" y="50800"/>
                </a:lnTo>
                <a:lnTo>
                  <a:pt x="2146299" y="25400"/>
                </a:lnTo>
                <a:close/>
              </a:path>
              <a:path w="2806700" h="76200">
                <a:moveTo>
                  <a:pt x="2197099" y="25400"/>
                </a:moveTo>
                <a:lnTo>
                  <a:pt x="2171699" y="25400"/>
                </a:lnTo>
                <a:lnTo>
                  <a:pt x="2171699" y="50800"/>
                </a:lnTo>
                <a:lnTo>
                  <a:pt x="2197099" y="50800"/>
                </a:lnTo>
                <a:lnTo>
                  <a:pt x="2197099" y="25400"/>
                </a:lnTo>
                <a:close/>
              </a:path>
              <a:path w="2806700" h="76200">
                <a:moveTo>
                  <a:pt x="2247899" y="25400"/>
                </a:moveTo>
                <a:lnTo>
                  <a:pt x="2222499" y="25400"/>
                </a:lnTo>
                <a:lnTo>
                  <a:pt x="2222499" y="50800"/>
                </a:lnTo>
                <a:lnTo>
                  <a:pt x="2247899" y="50800"/>
                </a:lnTo>
                <a:lnTo>
                  <a:pt x="2247899" y="25400"/>
                </a:lnTo>
                <a:close/>
              </a:path>
              <a:path w="2806700" h="76200">
                <a:moveTo>
                  <a:pt x="2298699" y="25400"/>
                </a:moveTo>
                <a:lnTo>
                  <a:pt x="2273299" y="25400"/>
                </a:lnTo>
                <a:lnTo>
                  <a:pt x="2273299" y="50800"/>
                </a:lnTo>
                <a:lnTo>
                  <a:pt x="2298699" y="50800"/>
                </a:lnTo>
                <a:lnTo>
                  <a:pt x="2298699" y="25400"/>
                </a:lnTo>
                <a:close/>
              </a:path>
              <a:path w="2806700" h="76200">
                <a:moveTo>
                  <a:pt x="2349499" y="25400"/>
                </a:moveTo>
                <a:lnTo>
                  <a:pt x="2324099" y="25400"/>
                </a:lnTo>
                <a:lnTo>
                  <a:pt x="2324099" y="50800"/>
                </a:lnTo>
                <a:lnTo>
                  <a:pt x="2349499" y="50800"/>
                </a:lnTo>
                <a:lnTo>
                  <a:pt x="2349499" y="25400"/>
                </a:lnTo>
                <a:close/>
              </a:path>
              <a:path w="2806700" h="76200">
                <a:moveTo>
                  <a:pt x="2400299" y="25400"/>
                </a:moveTo>
                <a:lnTo>
                  <a:pt x="2374899" y="25400"/>
                </a:lnTo>
                <a:lnTo>
                  <a:pt x="2374899" y="50800"/>
                </a:lnTo>
                <a:lnTo>
                  <a:pt x="2400299" y="50800"/>
                </a:lnTo>
                <a:lnTo>
                  <a:pt x="2400299" y="25400"/>
                </a:lnTo>
                <a:close/>
              </a:path>
              <a:path w="2806700" h="76200">
                <a:moveTo>
                  <a:pt x="2451099" y="25400"/>
                </a:moveTo>
                <a:lnTo>
                  <a:pt x="2425699" y="25400"/>
                </a:lnTo>
                <a:lnTo>
                  <a:pt x="2425699" y="50800"/>
                </a:lnTo>
                <a:lnTo>
                  <a:pt x="2451099" y="50800"/>
                </a:lnTo>
                <a:lnTo>
                  <a:pt x="2451099" y="25400"/>
                </a:lnTo>
                <a:close/>
              </a:path>
              <a:path w="2806700" h="76200">
                <a:moveTo>
                  <a:pt x="2501899" y="25400"/>
                </a:moveTo>
                <a:lnTo>
                  <a:pt x="2476499" y="25400"/>
                </a:lnTo>
                <a:lnTo>
                  <a:pt x="2476499" y="50800"/>
                </a:lnTo>
                <a:lnTo>
                  <a:pt x="2501899" y="50800"/>
                </a:lnTo>
                <a:lnTo>
                  <a:pt x="2501899" y="25400"/>
                </a:lnTo>
                <a:close/>
              </a:path>
              <a:path w="2806700" h="76200">
                <a:moveTo>
                  <a:pt x="2552699" y="25400"/>
                </a:moveTo>
                <a:lnTo>
                  <a:pt x="2527299" y="25400"/>
                </a:lnTo>
                <a:lnTo>
                  <a:pt x="2527299" y="50800"/>
                </a:lnTo>
                <a:lnTo>
                  <a:pt x="2552699" y="50800"/>
                </a:lnTo>
                <a:lnTo>
                  <a:pt x="2552699" y="25400"/>
                </a:lnTo>
                <a:close/>
              </a:path>
              <a:path w="2806700" h="76200">
                <a:moveTo>
                  <a:pt x="2603499" y="25400"/>
                </a:moveTo>
                <a:lnTo>
                  <a:pt x="2578099" y="25400"/>
                </a:lnTo>
                <a:lnTo>
                  <a:pt x="2578099" y="50800"/>
                </a:lnTo>
                <a:lnTo>
                  <a:pt x="2603499" y="50800"/>
                </a:lnTo>
                <a:lnTo>
                  <a:pt x="2603499" y="25400"/>
                </a:lnTo>
                <a:close/>
              </a:path>
              <a:path w="2806700" h="76200">
                <a:moveTo>
                  <a:pt x="2654299" y="25400"/>
                </a:moveTo>
                <a:lnTo>
                  <a:pt x="2628899" y="25400"/>
                </a:lnTo>
                <a:lnTo>
                  <a:pt x="2628899" y="50800"/>
                </a:lnTo>
                <a:lnTo>
                  <a:pt x="2654299" y="50800"/>
                </a:lnTo>
                <a:lnTo>
                  <a:pt x="2654299" y="25400"/>
                </a:lnTo>
                <a:close/>
              </a:path>
              <a:path w="2806700" h="76200">
                <a:moveTo>
                  <a:pt x="2705099" y="25400"/>
                </a:moveTo>
                <a:lnTo>
                  <a:pt x="2679699" y="25400"/>
                </a:lnTo>
                <a:lnTo>
                  <a:pt x="2679699" y="50800"/>
                </a:lnTo>
                <a:lnTo>
                  <a:pt x="2705099" y="50800"/>
                </a:lnTo>
                <a:lnTo>
                  <a:pt x="2705099" y="25400"/>
                </a:lnTo>
                <a:close/>
              </a:path>
              <a:path w="2806700" h="76200">
                <a:moveTo>
                  <a:pt x="2755899" y="25400"/>
                </a:moveTo>
                <a:lnTo>
                  <a:pt x="2730499" y="25400"/>
                </a:lnTo>
                <a:lnTo>
                  <a:pt x="2730499" y="50800"/>
                </a:lnTo>
                <a:lnTo>
                  <a:pt x="2755899" y="50800"/>
                </a:lnTo>
                <a:lnTo>
                  <a:pt x="2755899" y="25400"/>
                </a:lnTo>
                <a:close/>
              </a:path>
              <a:path w="2806700" h="76200">
                <a:moveTo>
                  <a:pt x="2806699" y="25400"/>
                </a:moveTo>
                <a:lnTo>
                  <a:pt x="2781299" y="25400"/>
                </a:lnTo>
                <a:lnTo>
                  <a:pt x="2781299" y="50800"/>
                </a:lnTo>
                <a:lnTo>
                  <a:pt x="2806699" y="50800"/>
                </a:lnTo>
                <a:lnTo>
                  <a:pt x="2806699" y="2540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252" y="5055146"/>
            <a:ext cx="2654807" cy="157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0161" y="5077205"/>
            <a:ext cx="2552700" cy="76200"/>
          </a:xfrm>
          <a:custGeom>
            <a:avLst/>
            <a:gdLst/>
            <a:ahLst/>
            <a:cxnLst/>
            <a:rect l="l" t="t" r="r" b="b"/>
            <a:pathLst>
              <a:path w="25527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3643" y="50800"/>
                </a:lnTo>
                <a:lnTo>
                  <a:pt x="38100" y="50800"/>
                </a:lnTo>
                <a:lnTo>
                  <a:pt x="38100" y="25400"/>
                </a:lnTo>
                <a:lnTo>
                  <a:pt x="73643" y="254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52700" h="76200">
                <a:moveTo>
                  <a:pt x="63500" y="25400"/>
                </a:moveTo>
                <a:lnTo>
                  <a:pt x="38100" y="25400"/>
                </a:lnTo>
                <a:lnTo>
                  <a:pt x="38100" y="50800"/>
                </a:lnTo>
                <a:lnTo>
                  <a:pt x="63500" y="50800"/>
                </a:lnTo>
                <a:lnTo>
                  <a:pt x="63500" y="25400"/>
                </a:lnTo>
                <a:close/>
              </a:path>
              <a:path w="2552700" h="76200">
                <a:moveTo>
                  <a:pt x="73643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3643" y="50800"/>
                </a:lnTo>
                <a:lnTo>
                  <a:pt x="76200" y="38100"/>
                </a:lnTo>
                <a:lnTo>
                  <a:pt x="73643" y="25400"/>
                </a:lnTo>
                <a:close/>
              </a:path>
              <a:path w="2552700" h="76200">
                <a:moveTo>
                  <a:pt x="114300" y="25400"/>
                </a:moveTo>
                <a:lnTo>
                  <a:pt x="88900" y="254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14300" y="25400"/>
                </a:lnTo>
                <a:close/>
              </a:path>
              <a:path w="2552700" h="76200">
                <a:moveTo>
                  <a:pt x="165100" y="25400"/>
                </a:moveTo>
                <a:lnTo>
                  <a:pt x="139700" y="25400"/>
                </a:lnTo>
                <a:lnTo>
                  <a:pt x="139700" y="50800"/>
                </a:lnTo>
                <a:lnTo>
                  <a:pt x="165100" y="50800"/>
                </a:lnTo>
                <a:lnTo>
                  <a:pt x="165100" y="25400"/>
                </a:lnTo>
                <a:close/>
              </a:path>
              <a:path w="2552700" h="76200">
                <a:moveTo>
                  <a:pt x="215900" y="25400"/>
                </a:moveTo>
                <a:lnTo>
                  <a:pt x="190500" y="25400"/>
                </a:lnTo>
                <a:lnTo>
                  <a:pt x="190500" y="50800"/>
                </a:lnTo>
                <a:lnTo>
                  <a:pt x="215900" y="50800"/>
                </a:lnTo>
                <a:lnTo>
                  <a:pt x="215900" y="25400"/>
                </a:lnTo>
                <a:close/>
              </a:path>
              <a:path w="2552700" h="76200">
                <a:moveTo>
                  <a:pt x="266700" y="25400"/>
                </a:moveTo>
                <a:lnTo>
                  <a:pt x="241300" y="25400"/>
                </a:lnTo>
                <a:lnTo>
                  <a:pt x="241300" y="50800"/>
                </a:lnTo>
                <a:lnTo>
                  <a:pt x="266700" y="50800"/>
                </a:lnTo>
                <a:lnTo>
                  <a:pt x="266700" y="25400"/>
                </a:lnTo>
                <a:close/>
              </a:path>
              <a:path w="2552700" h="76200">
                <a:moveTo>
                  <a:pt x="317500" y="25400"/>
                </a:moveTo>
                <a:lnTo>
                  <a:pt x="292100" y="25400"/>
                </a:lnTo>
                <a:lnTo>
                  <a:pt x="292100" y="50800"/>
                </a:lnTo>
                <a:lnTo>
                  <a:pt x="317500" y="50800"/>
                </a:lnTo>
                <a:lnTo>
                  <a:pt x="317500" y="25400"/>
                </a:lnTo>
                <a:close/>
              </a:path>
              <a:path w="2552700" h="76200">
                <a:moveTo>
                  <a:pt x="368300" y="25400"/>
                </a:moveTo>
                <a:lnTo>
                  <a:pt x="342900" y="25400"/>
                </a:lnTo>
                <a:lnTo>
                  <a:pt x="342900" y="50800"/>
                </a:lnTo>
                <a:lnTo>
                  <a:pt x="368300" y="50800"/>
                </a:lnTo>
                <a:lnTo>
                  <a:pt x="368300" y="25400"/>
                </a:lnTo>
                <a:close/>
              </a:path>
              <a:path w="2552700" h="76200">
                <a:moveTo>
                  <a:pt x="419100" y="25400"/>
                </a:moveTo>
                <a:lnTo>
                  <a:pt x="393700" y="25400"/>
                </a:lnTo>
                <a:lnTo>
                  <a:pt x="393700" y="50800"/>
                </a:lnTo>
                <a:lnTo>
                  <a:pt x="419100" y="50800"/>
                </a:lnTo>
                <a:lnTo>
                  <a:pt x="419100" y="25400"/>
                </a:lnTo>
                <a:close/>
              </a:path>
              <a:path w="2552700" h="76200">
                <a:moveTo>
                  <a:pt x="469900" y="25400"/>
                </a:moveTo>
                <a:lnTo>
                  <a:pt x="444500" y="25400"/>
                </a:lnTo>
                <a:lnTo>
                  <a:pt x="444500" y="50800"/>
                </a:lnTo>
                <a:lnTo>
                  <a:pt x="469900" y="50800"/>
                </a:lnTo>
                <a:lnTo>
                  <a:pt x="469900" y="25400"/>
                </a:lnTo>
                <a:close/>
              </a:path>
              <a:path w="2552700" h="76200">
                <a:moveTo>
                  <a:pt x="520700" y="25400"/>
                </a:moveTo>
                <a:lnTo>
                  <a:pt x="495300" y="25400"/>
                </a:lnTo>
                <a:lnTo>
                  <a:pt x="495300" y="50800"/>
                </a:lnTo>
                <a:lnTo>
                  <a:pt x="520700" y="50800"/>
                </a:lnTo>
                <a:lnTo>
                  <a:pt x="520700" y="25400"/>
                </a:lnTo>
                <a:close/>
              </a:path>
              <a:path w="2552700" h="76200">
                <a:moveTo>
                  <a:pt x="571500" y="25400"/>
                </a:moveTo>
                <a:lnTo>
                  <a:pt x="546100" y="25400"/>
                </a:lnTo>
                <a:lnTo>
                  <a:pt x="546100" y="50800"/>
                </a:lnTo>
                <a:lnTo>
                  <a:pt x="571500" y="50800"/>
                </a:lnTo>
                <a:lnTo>
                  <a:pt x="571500" y="25400"/>
                </a:lnTo>
                <a:close/>
              </a:path>
              <a:path w="2552700" h="76200">
                <a:moveTo>
                  <a:pt x="622300" y="25400"/>
                </a:moveTo>
                <a:lnTo>
                  <a:pt x="596900" y="25400"/>
                </a:lnTo>
                <a:lnTo>
                  <a:pt x="596900" y="50800"/>
                </a:lnTo>
                <a:lnTo>
                  <a:pt x="622300" y="50800"/>
                </a:lnTo>
                <a:lnTo>
                  <a:pt x="622300" y="25400"/>
                </a:lnTo>
                <a:close/>
              </a:path>
              <a:path w="2552700" h="76200">
                <a:moveTo>
                  <a:pt x="673100" y="25400"/>
                </a:moveTo>
                <a:lnTo>
                  <a:pt x="647700" y="25400"/>
                </a:lnTo>
                <a:lnTo>
                  <a:pt x="647700" y="50800"/>
                </a:lnTo>
                <a:lnTo>
                  <a:pt x="673100" y="50800"/>
                </a:lnTo>
                <a:lnTo>
                  <a:pt x="673100" y="25400"/>
                </a:lnTo>
                <a:close/>
              </a:path>
              <a:path w="2552700" h="76200">
                <a:moveTo>
                  <a:pt x="723900" y="25400"/>
                </a:moveTo>
                <a:lnTo>
                  <a:pt x="698500" y="25400"/>
                </a:lnTo>
                <a:lnTo>
                  <a:pt x="698500" y="50800"/>
                </a:lnTo>
                <a:lnTo>
                  <a:pt x="723900" y="50800"/>
                </a:lnTo>
                <a:lnTo>
                  <a:pt x="723900" y="25400"/>
                </a:lnTo>
                <a:close/>
              </a:path>
              <a:path w="2552700" h="76200">
                <a:moveTo>
                  <a:pt x="774700" y="25400"/>
                </a:moveTo>
                <a:lnTo>
                  <a:pt x="749300" y="25400"/>
                </a:lnTo>
                <a:lnTo>
                  <a:pt x="749300" y="50800"/>
                </a:lnTo>
                <a:lnTo>
                  <a:pt x="774700" y="50800"/>
                </a:lnTo>
                <a:lnTo>
                  <a:pt x="774700" y="25400"/>
                </a:lnTo>
                <a:close/>
              </a:path>
              <a:path w="2552700" h="76200">
                <a:moveTo>
                  <a:pt x="825500" y="25400"/>
                </a:moveTo>
                <a:lnTo>
                  <a:pt x="800100" y="25400"/>
                </a:lnTo>
                <a:lnTo>
                  <a:pt x="800100" y="50800"/>
                </a:lnTo>
                <a:lnTo>
                  <a:pt x="825500" y="50800"/>
                </a:lnTo>
                <a:lnTo>
                  <a:pt x="825500" y="25400"/>
                </a:lnTo>
                <a:close/>
              </a:path>
              <a:path w="2552700" h="76200">
                <a:moveTo>
                  <a:pt x="876300" y="25400"/>
                </a:moveTo>
                <a:lnTo>
                  <a:pt x="850900" y="25400"/>
                </a:lnTo>
                <a:lnTo>
                  <a:pt x="850900" y="50800"/>
                </a:lnTo>
                <a:lnTo>
                  <a:pt x="876300" y="50800"/>
                </a:lnTo>
                <a:lnTo>
                  <a:pt x="876300" y="25400"/>
                </a:lnTo>
                <a:close/>
              </a:path>
              <a:path w="2552700" h="76200">
                <a:moveTo>
                  <a:pt x="927100" y="25400"/>
                </a:moveTo>
                <a:lnTo>
                  <a:pt x="901700" y="25400"/>
                </a:lnTo>
                <a:lnTo>
                  <a:pt x="901700" y="50800"/>
                </a:lnTo>
                <a:lnTo>
                  <a:pt x="927100" y="50800"/>
                </a:lnTo>
                <a:lnTo>
                  <a:pt x="927100" y="25400"/>
                </a:lnTo>
                <a:close/>
              </a:path>
              <a:path w="2552700" h="76200">
                <a:moveTo>
                  <a:pt x="977900" y="25400"/>
                </a:moveTo>
                <a:lnTo>
                  <a:pt x="952500" y="25400"/>
                </a:lnTo>
                <a:lnTo>
                  <a:pt x="952500" y="50800"/>
                </a:lnTo>
                <a:lnTo>
                  <a:pt x="977900" y="50800"/>
                </a:lnTo>
                <a:lnTo>
                  <a:pt x="977900" y="25400"/>
                </a:lnTo>
                <a:close/>
              </a:path>
              <a:path w="2552700" h="76200">
                <a:moveTo>
                  <a:pt x="1028700" y="25400"/>
                </a:moveTo>
                <a:lnTo>
                  <a:pt x="1003300" y="25400"/>
                </a:lnTo>
                <a:lnTo>
                  <a:pt x="1003300" y="50800"/>
                </a:lnTo>
                <a:lnTo>
                  <a:pt x="1028700" y="50800"/>
                </a:lnTo>
                <a:lnTo>
                  <a:pt x="1028700" y="25400"/>
                </a:lnTo>
                <a:close/>
              </a:path>
              <a:path w="2552700" h="76200">
                <a:moveTo>
                  <a:pt x="1079500" y="25400"/>
                </a:moveTo>
                <a:lnTo>
                  <a:pt x="1054100" y="25400"/>
                </a:lnTo>
                <a:lnTo>
                  <a:pt x="1054100" y="50800"/>
                </a:lnTo>
                <a:lnTo>
                  <a:pt x="1079500" y="50800"/>
                </a:lnTo>
                <a:lnTo>
                  <a:pt x="1079500" y="25400"/>
                </a:lnTo>
                <a:close/>
              </a:path>
              <a:path w="2552700" h="76200">
                <a:moveTo>
                  <a:pt x="1130300" y="25400"/>
                </a:moveTo>
                <a:lnTo>
                  <a:pt x="1104900" y="25400"/>
                </a:lnTo>
                <a:lnTo>
                  <a:pt x="1104900" y="50800"/>
                </a:lnTo>
                <a:lnTo>
                  <a:pt x="1130300" y="50800"/>
                </a:lnTo>
                <a:lnTo>
                  <a:pt x="1130300" y="25400"/>
                </a:lnTo>
                <a:close/>
              </a:path>
              <a:path w="2552700" h="76200">
                <a:moveTo>
                  <a:pt x="1181100" y="25400"/>
                </a:moveTo>
                <a:lnTo>
                  <a:pt x="1155700" y="25400"/>
                </a:lnTo>
                <a:lnTo>
                  <a:pt x="1155700" y="50800"/>
                </a:lnTo>
                <a:lnTo>
                  <a:pt x="1181100" y="50800"/>
                </a:lnTo>
                <a:lnTo>
                  <a:pt x="1181100" y="25400"/>
                </a:lnTo>
                <a:close/>
              </a:path>
              <a:path w="2552700" h="76200">
                <a:moveTo>
                  <a:pt x="1231900" y="25400"/>
                </a:moveTo>
                <a:lnTo>
                  <a:pt x="1206500" y="25400"/>
                </a:lnTo>
                <a:lnTo>
                  <a:pt x="1206500" y="50800"/>
                </a:lnTo>
                <a:lnTo>
                  <a:pt x="1231900" y="50800"/>
                </a:lnTo>
                <a:lnTo>
                  <a:pt x="1231900" y="25400"/>
                </a:lnTo>
                <a:close/>
              </a:path>
              <a:path w="2552700" h="76200">
                <a:moveTo>
                  <a:pt x="1282700" y="25400"/>
                </a:moveTo>
                <a:lnTo>
                  <a:pt x="1257300" y="25400"/>
                </a:lnTo>
                <a:lnTo>
                  <a:pt x="1257300" y="50800"/>
                </a:lnTo>
                <a:lnTo>
                  <a:pt x="1282700" y="50800"/>
                </a:lnTo>
                <a:lnTo>
                  <a:pt x="1282700" y="25400"/>
                </a:lnTo>
                <a:close/>
              </a:path>
              <a:path w="2552700" h="76200">
                <a:moveTo>
                  <a:pt x="1333500" y="25400"/>
                </a:moveTo>
                <a:lnTo>
                  <a:pt x="1308100" y="25400"/>
                </a:lnTo>
                <a:lnTo>
                  <a:pt x="1308100" y="50800"/>
                </a:lnTo>
                <a:lnTo>
                  <a:pt x="1333500" y="50800"/>
                </a:lnTo>
                <a:lnTo>
                  <a:pt x="1333500" y="25400"/>
                </a:lnTo>
                <a:close/>
              </a:path>
              <a:path w="2552700" h="76200">
                <a:moveTo>
                  <a:pt x="1384300" y="25400"/>
                </a:moveTo>
                <a:lnTo>
                  <a:pt x="1358900" y="25400"/>
                </a:lnTo>
                <a:lnTo>
                  <a:pt x="1358900" y="50800"/>
                </a:lnTo>
                <a:lnTo>
                  <a:pt x="1384300" y="50800"/>
                </a:lnTo>
                <a:lnTo>
                  <a:pt x="1384300" y="25400"/>
                </a:lnTo>
                <a:close/>
              </a:path>
              <a:path w="2552700" h="76200">
                <a:moveTo>
                  <a:pt x="1435100" y="25400"/>
                </a:moveTo>
                <a:lnTo>
                  <a:pt x="1409700" y="25400"/>
                </a:lnTo>
                <a:lnTo>
                  <a:pt x="1409700" y="50800"/>
                </a:lnTo>
                <a:lnTo>
                  <a:pt x="1435100" y="50800"/>
                </a:lnTo>
                <a:lnTo>
                  <a:pt x="1435100" y="25400"/>
                </a:lnTo>
                <a:close/>
              </a:path>
              <a:path w="2552700" h="76200">
                <a:moveTo>
                  <a:pt x="1485900" y="25400"/>
                </a:moveTo>
                <a:lnTo>
                  <a:pt x="1460500" y="25400"/>
                </a:lnTo>
                <a:lnTo>
                  <a:pt x="1460500" y="50800"/>
                </a:lnTo>
                <a:lnTo>
                  <a:pt x="1485900" y="50800"/>
                </a:lnTo>
                <a:lnTo>
                  <a:pt x="1485900" y="25400"/>
                </a:lnTo>
                <a:close/>
              </a:path>
              <a:path w="2552700" h="76200">
                <a:moveTo>
                  <a:pt x="1536700" y="25400"/>
                </a:moveTo>
                <a:lnTo>
                  <a:pt x="1511300" y="25400"/>
                </a:lnTo>
                <a:lnTo>
                  <a:pt x="1511300" y="50800"/>
                </a:lnTo>
                <a:lnTo>
                  <a:pt x="1536700" y="50800"/>
                </a:lnTo>
                <a:lnTo>
                  <a:pt x="1536700" y="25400"/>
                </a:lnTo>
                <a:close/>
              </a:path>
              <a:path w="2552700" h="76200">
                <a:moveTo>
                  <a:pt x="1587500" y="25400"/>
                </a:moveTo>
                <a:lnTo>
                  <a:pt x="1562100" y="25400"/>
                </a:lnTo>
                <a:lnTo>
                  <a:pt x="1562100" y="50800"/>
                </a:lnTo>
                <a:lnTo>
                  <a:pt x="1587500" y="50800"/>
                </a:lnTo>
                <a:lnTo>
                  <a:pt x="1587500" y="25400"/>
                </a:lnTo>
                <a:close/>
              </a:path>
              <a:path w="2552700" h="76200">
                <a:moveTo>
                  <a:pt x="1638300" y="25400"/>
                </a:moveTo>
                <a:lnTo>
                  <a:pt x="1612900" y="25400"/>
                </a:lnTo>
                <a:lnTo>
                  <a:pt x="1612900" y="50800"/>
                </a:lnTo>
                <a:lnTo>
                  <a:pt x="1638300" y="50800"/>
                </a:lnTo>
                <a:lnTo>
                  <a:pt x="1638300" y="25400"/>
                </a:lnTo>
                <a:close/>
              </a:path>
              <a:path w="2552700" h="76200">
                <a:moveTo>
                  <a:pt x="1689100" y="25400"/>
                </a:moveTo>
                <a:lnTo>
                  <a:pt x="1663700" y="25400"/>
                </a:lnTo>
                <a:lnTo>
                  <a:pt x="1663700" y="50800"/>
                </a:lnTo>
                <a:lnTo>
                  <a:pt x="1689100" y="50800"/>
                </a:lnTo>
                <a:lnTo>
                  <a:pt x="1689100" y="25400"/>
                </a:lnTo>
                <a:close/>
              </a:path>
              <a:path w="2552700" h="76200">
                <a:moveTo>
                  <a:pt x="1739900" y="25400"/>
                </a:moveTo>
                <a:lnTo>
                  <a:pt x="1714500" y="25400"/>
                </a:lnTo>
                <a:lnTo>
                  <a:pt x="1714500" y="50800"/>
                </a:lnTo>
                <a:lnTo>
                  <a:pt x="1739900" y="50800"/>
                </a:lnTo>
                <a:lnTo>
                  <a:pt x="1739900" y="25400"/>
                </a:lnTo>
                <a:close/>
              </a:path>
              <a:path w="2552700" h="76200">
                <a:moveTo>
                  <a:pt x="1790700" y="25400"/>
                </a:moveTo>
                <a:lnTo>
                  <a:pt x="1765300" y="25400"/>
                </a:lnTo>
                <a:lnTo>
                  <a:pt x="1765300" y="50800"/>
                </a:lnTo>
                <a:lnTo>
                  <a:pt x="1790700" y="50800"/>
                </a:lnTo>
                <a:lnTo>
                  <a:pt x="1790700" y="25400"/>
                </a:lnTo>
                <a:close/>
              </a:path>
              <a:path w="2552700" h="76200">
                <a:moveTo>
                  <a:pt x="1841500" y="25400"/>
                </a:moveTo>
                <a:lnTo>
                  <a:pt x="1816100" y="25400"/>
                </a:lnTo>
                <a:lnTo>
                  <a:pt x="1816100" y="50800"/>
                </a:lnTo>
                <a:lnTo>
                  <a:pt x="1841500" y="50800"/>
                </a:lnTo>
                <a:lnTo>
                  <a:pt x="1841500" y="25400"/>
                </a:lnTo>
                <a:close/>
              </a:path>
              <a:path w="2552700" h="76200">
                <a:moveTo>
                  <a:pt x="1892300" y="25400"/>
                </a:moveTo>
                <a:lnTo>
                  <a:pt x="1866900" y="25400"/>
                </a:lnTo>
                <a:lnTo>
                  <a:pt x="1866900" y="50800"/>
                </a:lnTo>
                <a:lnTo>
                  <a:pt x="1892300" y="50800"/>
                </a:lnTo>
                <a:lnTo>
                  <a:pt x="1892300" y="25400"/>
                </a:lnTo>
                <a:close/>
              </a:path>
              <a:path w="2552700" h="76200">
                <a:moveTo>
                  <a:pt x="1943100" y="25400"/>
                </a:moveTo>
                <a:lnTo>
                  <a:pt x="1917700" y="25400"/>
                </a:lnTo>
                <a:lnTo>
                  <a:pt x="1917700" y="50800"/>
                </a:lnTo>
                <a:lnTo>
                  <a:pt x="1943100" y="50800"/>
                </a:lnTo>
                <a:lnTo>
                  <a:pt x="1943100" y="25400"/>
                </a:lnTo>
                <a:close/>
              </a:path>
              <a:path w="2552700" h="76200">
                <a:moveTo>
                  <a:pt x="1993900" y="25400"/>
                </a:moveTo>
                <a:lnTo>
                  <a:pt x="1968500" y="25400"/>
                </a:lnTo>
                <a:lnTo>
                  <a:pt x="1968500" y="50800"/>
                </a:lnTo>
                <a:lnTo>
                  <a:pt x="1993900" y="50800"/>
                </a:lnTo>
                <a:lnTo>
                  <a:pt x="1993900" y="25400"/>
                </a:lnTo>
                <a:close/>
              </a:path>
              <a:path w="2552700" h="76200">
                <a:moveTo>
                  <a:pt x="2044700" y="25400"/>
                </a:moveTo>
                <a:lnTo>
                  <a:pt x="2019300" y="25400"/>
                </a:lnTo>
                <a:lnTo>
                  <a:pt x="2019300" y="50800"/>
                </a:lnTo>
                <a:lnTo>
                  <a:pt x="2044700" y="50800"/>
                </a:lnTo>
                <a:lnTo>
                  <a:pt x="2044700" y="25400"/>
                </a:lnTo>
                <a:close/>
              </a:path>
              <a:path w="2552700" h="76200">
                <a:moveTo>
                  <a:pt x="2095500" y="25400"/>
                </a:moveTo>
                <a:lnTo>
                  <a:pt x="2070100" y="25400"/>
                </a:lnTo>
                <a:lnTo>
                  <a:pt x="2070100" y="50800"/>
                </a:lnTo>
                <a:lnTo>
                  <a:pt x="2095500" y="50800"/>
                </a:lnTo>
                <a:lnTo>
                  <a:pt x="2095500" y="25400"/>
                </a:lnTo>
                <a:close/>
              </a:path>
              <a:path w="2552700" h="76200">
                <a:moveTo>
                  <a:pt x="2146300" y="25400"/>
                </a:moveTo>
                <a:lnTo>
                  <a:pt x="2120900" y="25400"/>
                </a:lnTo>
                <a:lnTo>
                  <a:pt x="2120900" y="50800"/>
                </a:lnTo>
                <a:lnTo>
                  <a:pt x="2146300" y="50800"/>
                </a:lnTo>
                <a:lnTo>
                  <a:pt x="2146300" y="25400"/>
                </a:lnTo>
                <a:close/>
              </a:path>
              <a:path w="2552700" h="76200">
                <a:moveTo>
                  <a:pt x="2197100" y="25400"/>
                </a:moveTo>
                <a:lnTo>
                  <a:pt x="2171700" y="25400"/>
                </a:lnTo>
                <a:lnTo>
                  <a:pt x="2171700" y="50800"/>
                </a:lnTo>
                <a:lnTo>
                  <a:pt x="2197100" y="50800"/>
                </a:lnTo>
                <a:lnTo>
                  <a:pt x="2197100" y="25400"/>
                </a:lnTo>
                <a:close/>
              </a:path>
              <a:path w="2552700" h="76200">
                <a:moveTo>
                  <a:pt x="2247900" y="25400"/>
                </a:moveTo>
                <a:lnTo>
                  <a:pt x="2222500" y="25400"/>
                </a:lnTo>
                <a:lnTo>
                  <a:pt x="2222500" y="50800"/>
                </a:lnTo>
                <a:lnTo>
                  <a:pt x="2247900" y="50800"/>
                </a:lnTo>
                <a:lnTo>
                  <a:pt x="2247900" y="25400"/>
                </a:lnTo>
                <a:close/>
              </a:path>
              <a:path w="2552700" h="76200">
                <a:moveTo>
                  <a:pt x="2298700" y="25400"/>
                </a:moveTo>
                <a:lnTo>
                  <a:pt x="2273300" y="25400"/>
                </a:lnTo>
                <a:lnTo>
                  <a:pt x="2273300" y="50800"/>
                </a:lnTo>
                <a:lnTo>
                  <a:pt x="2298700" y="50800"/>
                </a:lnTo>
                <a:lnTo>
                  <a:pt x="2298700" y="25400"/>
                </a:lnTo>
                <a:close/>
              </a:path>
              <a:path w="2552700" h="76200">
                <a:moveTo>
                  <a:pt x="2349500" y="25400"/>
                </a:moveTo>
                <a:lnTo>
                  <a:pt x="2324100" y="25400"/>
                </a:lnTo>
                <a:lnTo>
                  <a:pt x="2324100" y="50800"/>
                </a:lnTo>
                <a:lnTo>
                  <a:pt x="2349500" y="50800"/>
                </a:lnTo>
                <a:lnTo>
                  <a:pt x="2349500" y="25400"/>
                </a:lnTo>
                <a:close/>
              </a:path>
              <a:path w="2552700" h="76200">
                <a:moveTo>
                  <a:pt x="2400300" y="25400"/>
                </a:moveTo>
                <a:lnTo>
                  <a:pt x="2374900" y="25400"/>
                </a:lnTo>
                <a:lnTo>
                  <a:pt x="2374900" y="50800"/>
                </a:lnTo>
                <a:lnTo>
                  <a:pt x="2400300" y="50800"/>
                </a:lnTo>
                <a:lnTo>
                  <a:pt x="2400300" y="25400"/>
                </a:lnTo>
                <a:close/>
              </a:path>
              <a:path w="2552700" h="76200">
                <a:moveTo>
                  <a:pt x="2451100" y="25400"/>
                </a:moveTo>
                <a:lnTo>
                  <a:pt x="2425700" y="25400"/>
                </a:lnTo>
                <a:lnTo>
                  <a:pt x="2425700" y="50800"/>
                </a:lnTo>
                <a:lnTo>
                  <a:pt x="2451100" y="50800"/>
                </a:lnTo>
                <a:lnTo>
                  <a:pt x="2451100" y="25400"/>
                </a:lnTo>
                <a:close/>
              </a:path>
              <a:path w="2552700" h="76200">
                <a:moveTo>
                  <a:pt x="2501900" y="25400"/>
                </a:moveTo>
                <a:lnTo>
                  <a:pt x="2476500" y="25400"/>
                </a:lnTo>
                <a:lnTo>
                  <a:pt x="2476500" y="50800"/>
                </a:lnTo>
                <a:lnTo>
                  <a:pt x="2501900" y="50800"/>
                </a:lnTo>
                <a:lnTo>
                  <a:pt x="2501900" y="25400"/>
                </a:lnTo>
                <a:close/>
              </a:path>
              <a:path w="2552700" h="76200">
                <a:moveTo>
                  <a:pt x="2552700" y="25400"/>
                </a:moveTo>
                <a:lnTo>
                  <a:pt x="2527300" y="25400"/>
                </a:lnTo>
                <a:lnTo>
                  <a:pt x="2527300" y="50800"/>
                </a:lnTo>
                <a:lnTo>
                  <a:pt x="2552700" y="50800"/>
                </a:lnTo>
                <a:lnTo>
                  <a:pt x="2552700" y="2540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5515355"/>
            <a:ext cx="2654807" cy="157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0161" y="5537453"/>
            <a:ext cx="2552700" cy="76200"/>
          </a:xfrm>
          <a:custGeom>
            <a:avLst/>
            <a:gdLst/>
            <a:ahLst/>
            <a:cxnLst/>
            <a:rect l="l" t="t" r="r" b="b"/>
            <a:pathLst>
              <a:path w="25527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200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3640" y="50800"/>
                </a:lnTo>
                <a:lnTo>
                  <a:pt x="38100" y="50800"/>
                </a:lnTo>
                <a:lnTo>
                  <a:pt x="38100" y="25400"/>
                </a:lnTo>
                <a:lnTo>
                  <a:pt x="73643" y="254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52700" h="76200">
                <a:moveTo>
                  <a:pt x="63500" y="25400"/>
                </a:moveTo>
                <a:lnTo>
                  <a:pt x="38100" y="25400"/>
                </a:lnTo>
                <a:lnTo>
                  <a:pt x="38100" y="50800"/>
                </a:lnTo>
                <a:lnTo>
                  <a:pt x="63500" y="50800"/>
                </a:lnTo>
                <a:lnTo>
                  <a:pt x="63500" y="25400"/>
                </a:lnTo>
                <a:close/>
              </a:path>
              <a:path w="2552700" h="76200">
                <a:moveTo>
                  <a:pt x="73643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3640" y="50800"/>
                </a:lnTo>
                <a:lnTo>
                  <a:pt x="76200" y="38100"/>
                </a:lnTo>
                <a:lnTo>
                  <a:pt x="73643" y="25400"/>
                </a:lnTo>
                <a:close/>
              </a:path>
              <a:path w="2552700" h="76200">
                <a:moveTo>
                  <a:pt x="114300" y="25400"/>
                </a:moveTo>
                <a:lnTo>
                  <a:pt x="88900" y="254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14300" y="25400"/>
                </a:lnTo>
                <a:close/>
              </a:path>
              <a:path w="2552700" h="76200">
                <a:moveTo>
                  <a:pt x="165100" y="25400"/>
                </a:moveTo>
                <a:lnTo>
                  <a:pt x="139700" y="25400"/>
                </a:lnTo>
                <a:lnTo>
                  <a:pt x="139700" y="50800"/>
                </a:lnTo>
                <a:lnTo>
                  <a:pt x="165100" y="50800"/>
                </a:lnTo>
                <a:lnTo>
                  <a:pt x="165100" y="25400"/>
                </a:lnTo>
                <a:close/>
              </a:path>
              <a:path w="2552700" h="76200">
                <a:moveTo>
                  <a:pt x="215900" y="25400"/>
                </a:moveTo>
                <a:lnTo>
                  <a:pt x="190500" y="25400"/>
                </a:lnTo>
                <a:lnTo>
                  <a:pt x="190500" y="50800"/>
                </a:lnTo>
                <a:lnTo>
                  <a:pt x="215900" y="50800"/>
                </a:lnTo>
                <a:lnTo>
                  <a:pt x="215900" y="25400"/>
                </a:lnTo>
                <a:close/>
              </a:path>
              <a:path w="2552700" h="76200">
                <a:moveTo>
                  <a:pt x="266700" y="25400"/>
                </a:moveTo>
                <a:lnTo>
                  <a:pt x="241300" y="25400"/>
                </a:lnTo>
                <a:lnTo>
                  <a:pt x="241300" y="50800"/>
                </a:lnTo>
                <a:lnTo>
                  <a:pt x="266700" y="50800"/>
                </a:lnTo>
                <a:lnTo>
                  <a:pt x="266700" y="25400"/>
                </a:lnTo>
                <a:close/>
              </a:path>
              <a:path w="2552700" h="76200">
                <a:moveTo>
                  <a:pt x="317500" y="25400"/>
                </a:moveTo>
                <a:lnTo>
                  <a:pt x="292100" y="25400"/>
                </a:lnTo>
                <a:lnTo>
                  <a:pt x="292100" y="50800"/>
                </a:lnTo>
                <a:lnTo>
                  <a:pt x="317500" y="50800"/>
                </a:lnTo>
                <a:lnTo>
                  <a:pt x="317500" y="25400"/>
                </a:lnTo>
                <a:close/>
              </a:path>
              <a:path w="2552700" h="76200">
                <a:moveTo>
                  <a:pt x="368300" y="25400"/>
                </a:moveTo>
                <a:lnTo>
                  <a:pt x="342900" y="25400"/>
                </a:lnTo>
                <a:lnTo>
                  <a:pt x="342900" y="50800"/>
                </a:lnTo>
                <a:lnTo>
                  <a:pt x="368300" y="50800"/>
                </a:lnTo>
                <a:lnTo>
                  <a:pt x="368300" y="25400"/>
                </a:lnTo>
                <a:close/>
              </a:path>
              <a:path w="2552700" h="76200">
                <a:moveTo>
                  <a:pt x="419100" y="25400"/>
                </a:moveTo>
                <a:lnTo>
                  <a:pt x="393700" y="25400"/>
                </a:lnTo>
                <a:lnTo>
                  <a:pt x="393700" y="50800"/>
                </a:lnTo>
                <a:lnTo>
                  <a:pt x="419100" y="50800"/>
                </a:lnTo>
                <a:lnTo>
                  <a:pt x="419100" y="25400"/>
                </a:lnTo>
                <a:close/>
              </a:path>
              <a:path w="2552700" h="76200">
                <a:moveTo>
                  <a:pt x="469900" y="25400"/>
                </a:moveTo>
                <a:lnTo>
                  <a:pt x="444500" y="25400"/>
                </a:lnTo>
                <a:lnTo>
                  <a:pt x="444500" y="50800"/>
                </a:lnTo>
                <a:lnTo>
                  <a:pt x="469900" y="50800"/>
                </a:lnTo>
                <a:lnTo>
                  <a:pt x="469900" y="25400"/>
                </a:lnTo>
                <a:close/>
              </a:path>
              <a:path w="2552700" h="76200">
                <a:moveTo>
                  <a:pt x="520700" y="25400"/>
                </a:moveTo>
                <a:lnTo>
                  <a:pt x="495300" y="25400"/>
                </a:lnTo>
                <a:lnTo>
                  <a:pt x="495300" y="50800"/>
                </a:lnTo>
                <a:lnTo>
                  <a:pt x="520700" y="50800"/>
                </a:lnTo>
                <a:lnTo>
                  <a:pt x="520700" y="25400"/>
                </a:lnTo>
                <a:close/>
              </a:path>
              <a:path w="2552700" h="76200">
                <a:moveTo>
                  <a:pt x="571500" y="25400"/>
                </a:moveTo>
                <a:lnTo>
                  <a:pt x="546100" y="25400"/>
                </a:lnTo>
                <a:lnTo>
                  <a:pt x="546100" y="50800"/>
                </a:lnTo>
                <a:lnTo>
                  <a:pt x="571500" y="50800"/>
                </a:lnTo>
                <a:lnTo>
                  <a:pt x="571500" y="25400"/>
                </a:lnTo>
                <a:close/>
              </a:path>
              <a:path w="2552700" h="76200">
                <a:moveTo>
                  <a:pt x="622300" y="25400"/>
                </a:moveTo>
                <a:lnTo>
                  <a:pt x="596900" y="25400"/>
                </a:lnTo>
                <a:lnTo>
                  <a:pt x="596900" y="50800"/>
                </a:lnTo>
                <a:lnTo>
                  <a:pt x="622300" y="50800"/>
                </a:lnTo>
                <a:lnTo>
                  <a:pt x="622300" y="25400"/>
                </a:lnTo>
                <a:close/>
              </a:path>
              <a:path w="2552700" h="76200">
                <a:moveTo>
                  <a:pt x="673100" y="25400"/>
                </a:moveTo>
                <a:lnTo>
                  <a:pt x="647700" y="25400"/>
                </a:lnTo>
                <a:lnTo>
                  <a:pt x="647700" y="50800"/>
                </a:lnTo>
                <a:lnTo>
                  <a:pt x="673100" y="50800"/>
                </a:lnTo>
                <a:lnTo>
                  <a:pt x="673100" y="25400"/>
                </a:lnTo>
                <a:close/>
              </a:path>
              <a:path w="2552700" h="76200">
                <a:moveTo>
                  <a:pt x="723900" y="25400"/>
                </a:moveTo>
                <a:lnTo>
                  <a:pt x="698500" y="25400"/>
                </a:lnTo>
                <a:lnTo>
                  <a:pt x="698500" y="50800"/>
                </a:lnTo>
                <a:lnTo>
                  <a:pt x="723900" y="50800"/>
                </a:lnTo>
                <a:lnTo>
                  <a:pt x="723900" y="25400"/>
                </a:lnTo>
                <a:close/>
              </a:path>
              <a:path w="2552700" h="76200">
                <a:moveTo>
                  <a:pt x="774700" y="25400"/>
                </a:moveTo>
                <a:lnTo>
                  <a:pt x="749300" y="25400"/>
                </a:lnTo>
                <a:lnTo>
                  <a:pt x="749300" y="50800"/>
                </a:lnTo>
                <a:lnTo>
                  <a:pt x="774700" y="50800"/>
                </a:lnTo>
                <a:lnTo>
                  <a:pt x="774700" y="25400"/>
                </a:lnTo>
                <a:close/>
              </a:path>
              <a:path w="2552700" h="76200">
                <a:moveTo>
                  <a:pt x="825500" y="25400"/>
                </a:moveTo>
                <a:lnTo>
                  <a:pt x="800100" y="25400"/>
                </a:lnTo>
                <a:lnTo>
                  <a:pt x="800100" y="50800"/>
                </a:lnTo>
                <a:lnTo>
                  <a:pt x="825500" y="50800"/>
                </a:lnTo>
                <a:lnTo>
                  <a:pt x="825500" y="25400"/>
                </a:lnTo>
                <a:close/>
              </a:path>
              <a:path w="2552700" h="76200">
                <a:moveTo>
                  <a:pt x="876300" y="25400"/>
                </a:moveTo>
                <a:lnTo>
                  <a:pt x="850900" y="25400"/>
                </a:lnTo>
                <a:lnTo>
                  <a:pt x="850900" y="50800"/>
                </a:lnTo>
                <a:lnTo>
                  <a:pt x="876300" y="50800"/>
                </a:lnTo>
                <a:lnTo>
                  <a:pt x="876300" y="25400"/>
                </a:lnTo>
                <a:close/>
              </a:path>
              <a:path w="2552700" h="76200">
                <a:moveTo>
                  <a:pt x="927100" y="25400"/>
                </a:moveTo>
                <a:lnTo>
                  <a:pt x="901700" y="25400"/>
                </a:lnTo>
                <a:lnTo>
                  <a:pt x="901700" y="50800"/>
                </a:lnTo>
                <a:lnTo>
                  <a:pt x="927100" y="50800"/>
                </a:lnTo>
                <a:lnTo>
                  <a:pt x="927100" y="25400"/>
                </a:lnTo>
                <a:close/>
              </a:path>
              <a:path w="2552700" h="76200">
                <a:moveTo>
                  <a:pt x="977900" y="25400"/>
                </a:moveTo>
                <a:lnTo>
                  <a:pt x="952500" y="25400"/>
                </a:lnTo>
                <a:lnTo>
                  <a:pt x="952500" y="50800"/>
                </a:lnTo>
                <a:lnTo>
                  <a:pt x="977900" y="50800"/>
                </a:lnTo>
                <a:lnTo>
                  <a:pt x="977900" y="25400"/>
                </a:lnTo>
                <a:close/>
              </a:path>
              <a:path w="2552700" h="76200">
                <a:moveTo>
                  <a:pt x="1028700" y="25400"/>
                </a:moveTo>
                <a:lnTo>
                  <a:pt x="1003300" y="25400"/>
                </a:lnTo>
                <a:lnTo>
                  <a:pt x="1003300" y="50800"/>
                </a:lnTo>
                <a:lnTo>
                  <a:pt x="1028700" y="50800"/>
                </a:lnTo>
                <a:lnTo>
                  <a:pt x="1028700" y="25400"/>
                </a:lnTo>
                <a:close/>
              </a:path>
              <a:path w="2552700" h="76200">
                <a:moveTo>
                  <a:pt x="1079500" y="25400"/>
                </a:moveTo>
                <a:lnTo>
                  <a:pt x="1054100" y="25400"/>
                </a:lnTo>
                <a:lnTo>
                  <a:pt x="1054100" y="50800"/>
                </a:lnTo>
                <a:lnTo>
                  <a:pt x="1079500" y="50800"/>
                </a:lnTo>
                <a:lnTo>
                  <a:pt x="1079500" y="25400"/>
                </a:lnTo>
                <a:close/>
              </a:path>
              <a:path w="2552700" h="76200">
                <a:moveTo>
                  <a:pt x="1130300" y="25400"/>
                </a:moveTo>
                <a:lnTo>
                  <a:pt x="1104900" y="25400"/>
                </a:lnTo>
                <a:lnTo>
                  <a:pt x="1104900" y="50800"/>
                </a:lnTo>
                <a:lnTo>
                  <a:pt x="1130300" y="50800"/>
                </a:lnTo>
                <a:lnTo>
                  <a:pt x="1130300" y="25400"/>
                </a:lnTo>
                <a:close/>
              </a:path>
              <a:path w="2552700" h="76200">
                <a:moveTo>
                  <a:pt x="1181100" y="25400"/>
                </a:moveTo>
                <a:lnTo>
                  <a:pt x="1155700" y="25400"/>
                </a:lnTo>
                <a:lnTo>
                  <a:pt x="1155700" y="50800"/>
                </a:lnTo>
                <a:lnTo>
                  <a:pt x="1181100" y="50800"/>
                </a:lnTo>
                <a:lnTo>
                  <a:pt x="1181100" y="25400"/>
                </a:lnTo>
                <a:close/>
              </a:path>
              <a:path w="2552700" h="76200">
                <a:moveTo>
                  <a:pt x="1231900" y="25400"/>
                </a:moveTo>
                <a:lnTo>
                  <a:pt x="1206500" y="25400"/>
                </a:lnTo>
                <a:lnTo>
                  <a:pt x="1206500" y="50800"/>
                </a:lnTo>
                <a:lnTo>
                  <a:pt x="1231900" y="50800"/>
                </a:lnTo>
                <a:lnTo>
                  <a:pt x="1231900" y="25400"/>
                </a:lnTo>
                <a:close/>
              </a:path>
              <a:path w="2552700" h="76200">
                <a:moveTo>
                  <a:pt x="1282700" y="25400"/>
                </a:moveTo>
                <a:lnTo>
                  <a:pt x="1257300" y="25400"/>
                </a:lnTo>
                <a:lnTo>
                  <a:pt x="1257300" y="50800"/>
                </a:lnTo>
                <a:lnTo>
                  <a:pt x="1282700" y="50800"/>
                </a:lnTo>
                <a:lnTo>
                  <a:pt x="1282700" y="25400"/>
                </a:lnTo>
                <a:close/>
              </a:path>
              <a:path w="2552700" h="76200">
                <a:moveTo>
                  <a:pt x="1333500" y="25400"/>
                </a:moveTo>
                <a:lnTo>
                  <a:pt x="1308100" y="25400"/>
                </a:lnTo>
                <a:lnTo>
                  <a:pt x="1308100" y="50800"/>
                </a:lnTo>
                <a:lnTo>
                  <a:pt x="1333500" y="50800"/>
                </a:lnTo>
                <a:lnTo>
                  <a:pt x="1333500" y="25400"/>
                </a:lnTo>
                <a:close/>
              </a:path>
              <a:path w="2552700" h="76200">
                <a:moveTo>
                  <a:pt x="1384300" y="25400"/>
                </a:moveTo>
                <a:lnTo>
                  <a:pt x="1358900" y="25400"/>
                </a:lnTo>
                <a:lnTo>
                  <a:pt x="1358900" y="50800"/>
                </a:lnTo>
                <a:lnTo>
                  <a:pt x="1384300" y="50800"/>
                </a:lnTo>
                <a:lnTo>
                  <a:pt x="1384300" y="25400"/>
                </a:lnTo>
                <a:close/>
              </a:path>
              <a:path w="2552700" h="76200">
                <a:moveTo>
                  <a:pt x="1435100" y="25400"/>
                </a:moveTo>
                <a:lnTo>
                  <a:pt x="1409700" y="25400"/>
                </a:lnTo>
                <a:lnTo>
                  <a:pt x="1409700" y="50800"/>
                </a:lnTo>
                <a:lnTo>
                  <a:pt x="1435100" y="50800"/>
                </a:lnTo>
                <a:lnTo>
                  <a:pt x="1435100" y="25400"/>
                </a:lnTo>
                <a:close/>
              </a:path>
              <a:path w="2552700" h="76200">
                <a:moveTo>
                  <a:pt x="1485900" y="25400"/>
                </a:moveTo>
                <a:lnTo>
                  <a:pt x="1460500" y="25400"/>
                </a:lnTo>
                <a:lnTo>
                  <a:pt x="1460500" y="50800"/>
                </a:lnTo>
                <a:lnTo>
                  <a:pt x="1485900" y="50800"/>
                </a:lnTo>
                <a:lnTo>
                  <a:pt x="1485900" y="25400"/>
                </a:lnTo>
                <a:close/>
              </a:path>
              <a:path w="2552700" h="76200">
                <a:moveTo>
                  <a:pt x="1536700" y="25400"/>
                </a:moveTo>
                <a:lnTo>
                  <a:pt x="1511300" y="25400"/>
                </a:lnTo>
                <a:lnTo>
                  <a:pt x="1511300" y="50800"/>
                </a:lnTo>
                <a:lnTo>
                  <a:pt x="1536700" y="50800"/>
                </a:lnTo>
                <a:lnTo>
                  <a:pt x="1536700" y="25400"/>
                </a:lnTo>
                <a:close/>
              </a:path>
              <a:path w="2552700" h="76200">
                <a:moveTo>
                  <a:pt x="1587500" y="25400"/>
                </a:moveTo>
                <a:lnTo>
                  <a:pt x="1562100" y="25400"/>
                </a:lnTo>
                <a:lnTo>
                  <a:pt x="1562100" y="50800"/>
                </a:lnTo>
                <a:lnTo>
                  <a:pt x="1587500" y="50800"/>
                </a:lnTo>
                <a:lnTo>
                  <a:pt x="1587500" y="25400"/>
                </a:lnTo>
                <a:close/>
              </a:path>
              <a:path w="2552700" h="76200">
                <a:moveTo>
                  <a:pt x="1638300" y="25400"/>
                </a:moveTo>
                <a:lnTo>
                  <a:pt x="1612900" y="25400"/>
                </a:lnTo>
                <a:lnTo>
                  <a:pt x="1612900" y="50800"/>
                </a:lnTo>
                <a:lnTo>
                  <a:pt x="1638300" y="50800"/>
                </a:lnTo>
                <a:lnTo>
                  <a:pt x="1638300" y="25400"/>
                </a:lnTo>
                <a:close/>
              </a:path>
              <a:path w="2552700" h="76200">
                <a:moveTo>
                  <a:pt x="1689100" y="25400"/>
                </a:moveTo>
                <a:lnTo>
                  <a:pt x="1663700" y="25400"/>
                </a:lnTo>
                <a:lnTo>
                  <a:pt x="1663700" y="50800"/>
                </a:lnTo>
                <a:lnTo>
                  <a:pt x="1689100" y="50800"/>
                </a:lnTo>
                <a:lnTo>
                  <a:pt x="1689100" y="25400"/>
                </a:lnTo>
                <a:close/>
              </a:path>
              <a:path w="2552700" h="76200">
                <a:moveTo>
                  <a:pt x="1739900" y="25400"/>
                </a:moveTo>
                <a:lnTo>
                  <a:pt x="1714500" y="25400"/>
                </a:lnTo>
                <a:lnTo>
                  <a:pt x="1714500" y="50800"/>
                </a:lnTo>
                <a:lnTo>
                  <a:pt x="1739900" y="50800"/>
                </a:lnTo>
                <a:lnTo>
                  <a:pt x="1739900" y="25400"/>
                </a:lnTo>
                <a:close/>
              </a:path>
              <a:path w="2552700" h="76200">
                <a:moveTo>
                  <a:pt x="1790700" y="25400"/>
                </a:moveTo>
                <a:lnTo>
                  <a:pt x="1765300" y="25400"/>
                </a:lnTo>
                <a:lnTo>
                  <a:pt x="1765300" y="50800"/>
                </a:lnTo>
                <a:lnTo>
                  <a:pt x="1790700" y="50800"/>
                </a:lnTo>
                <a:lnTo>
                  <a:pt x="1790700" y="25400"/>
                </a:lnTo>
                <a:close/>
              </a:path>
              <a:path w="2552700" h="76200">
                <a:moveTo>
                  <a:pt x="1841500" y="25400"/>
                </a:moveTo>
                <a:lnTo>
                  <a:pt x="1816100" y="25400"/>
                </a:lnTo>
                <a:lnTo>
                  <a:pt x="1816100" y="50800"/>
                </a:lnTo>
                <a:lnTo>
                  <a:pt x="1841500" y="50800"/>
                </a:lnTo>
                <a:lnTo>
                  <a:pt x="1841500" y="25400"/>
                </a:lnTo>
                <a:close/>
              </a:path>
              <a:path w="2552700" h="76200">
                <a:moveTo>
                  <a:pt x="1892300" y="25400"/>
                </a:moveTo>
                <a:lnTo>
                  <a:pt x="1866900" y="25400"/>
                </a:lnTo>
                <a:lnTo>
                  <a:pt x="1866900" y="50800"/>
                </a:lnTo>
                <a:lnTo>
                  <a:pt x="1892300" y="50800"/>
                </a:lnTo>
                <a:lnTo>
                  <a:pt x="1892300" y="25400"/>
                </a:lnTo>
                <a:close/>
              </a:path>
              <a:path w="2552700" h="76200">
                <a:moveTo>
                  <a:pt x="1943100" y="25400"/>
                </a:moveTo>
                <a:lnTo>
                  <a:pt x="1917700" y="25400"/>
                </a:lnTo>
                <a:lnTo>
                  <a:pt x="1917700" y="50800"/>
                </a:lnTo>
                <a:lnTo>
                  <a:pt x="1943100" y="50800"/>
                </a:lnTo>
                <a:lnTo>
                  <a:pt x="1943100" y="25400"/>
                </a:lnTo>
                <a:close/>
              </a:path>
              <a:path w="2552700" h="76200">
                <a:moveTo>
                  <a:pt x="1993900" y="25400"/>
                </a:moveTo>
                <a:lnTo>
                  <a:pt x="1968500" y="25400"/>
                </a:lnTo>
                <a:lnTo>
                  <a:pt x="1968500" y="50800"/>
                </a:lnTo>
                <a:lnTo>
                  <a:pt x="1993900" y="50800"/>
                </a:lnTo>
                <a:lnTo>
                  <a:pt x="1993900" y="25400"/>
                </a:lnTo>
                <a:close/>
              </a:path>
              <a:path w="2552700" h="76200">
                <a:moveTo>
                  <a:pt x="2044700" y="25400"/>
                </a:moveTo>
                <a:lnTo>
                  <a:pt x="2019300" y="25400"/>
                </a:lnTo>
                <a:lnTo>
                  <a:pt x="2019300" y="50800"/>
                </a:lnTo>
                <a:lnTo>
                  <a:pt x="2044700" y="50800"/>
                </a:lnTo>
                <a:lnTo>
                  <a:pt x="2044700" y="25400"/>
                </a:lnTo>
                <a:close/>
              </a:path>
              <a:path w="2552700" h="76200">
                <a:moveTo>
                  <a:pt x="2095500" y="25400"/>
                </a:moveTo>
                <a:lnTo>
                  <a:pt x="2070100" y="25400"/>
                </a:lnTo>
                <a:lnTo>
                  <a:pt x="2070100" y="50800"/>
                </a:lnTo>
                <a:lnTo>
                  <a:pt x="2095500" y="50800"/>
                </a:lnTo>
                <a:lnTo>
                  <a:pt x="2095500" y="25400"/>
                </a:lnTo>
                <a:close/>
              </a:path>
              <a:path w="2552700" h="76200">
                <a:moveTo>
                  <a:pt x="2146300" y="25400"/>
                </a:moveTo>
                <a:lnTo>
                  <a:pt x="2120900" y="25400"/>
                </a:lnTo>
                <a:lnTo>
                  <a:pt x="2120900" y="50800"/>
                </a:lnTo>
                <a:lnTo>
                  <a:pt x="2146300" y="50800"/>
                </a:lnTo>
                <a:lnTo>
                  <a:pt x="2146300" y="25400"/>
                </a:lnTo>
                <a:close/>
              </a:path>
              <a:path w="2552700" h="76200">
                <a:moveTo>
                  <a:pt x="2197100" y="25400"/>
                </a:moveTo>
                <a:lnTo>
                  <a:pt x="2171700" y="25400"/>
                </a:lnTo>
                <a:lnTo>
                  <a:pt x="2171700" y="50800"/>
                </a:lnTo>
                <a:lnTo>
                  <a:pt x="2197100" y="50800"/>
                </a:lnTo>
                <a:lnTo>
                  <a:pt x="2197100" y="25400"/>
                </a:lnTo>
                <a:close/>
              </a:path>
              <a:path w="2552700" h="76200">
                <a:moveTo>
                  <a:pt x="2247900" y="25400"/>
                </a:moveTo>
                <a:lnTo>
                  <a:pt x="2222500" y="25400"/>
                </a:lnTo>
                <a:lnTo>
                  <a:pt x="2222500" y="50800"/>
                </a:lnTo>
                <a:lnTo>
                  <a:pt x="2247900" y="50800"/>
                </a:lnTo>
                <a:lnTo>
                  <a:pt x="2247900" y="25400"/>
                </a:lnTo>
                <a:close/>
              </a:path>
              <a:path w="2552700" h="76200">
                <a:moveTo>
                  <a:pt x="2298700" y="25400"/>
                </a:moveTo>
                <a:lnTo>
                  <a:pt x="2273300" y="25400"/>
                </a:lnTo>
                <a:lnTo>
                  <a:pt x="2273300" y="50800"/>
                </a:lnTo>
                <a:lnTo>
                  <a:pt x="2298700" y="50800"/>
                </a:lnTo>
                <a:lnTo>
                  <a:pt x="2298700" y="25400"/>
                </a:lnTo>
                <a:close/>
              </a:path>
              <a:path w="2552700" h="76200">
                <a:moveTo>
                  <a:pt x="2349500" y="25400"/>
                </a:moveTo>
                <a:lnTo>
                  <a:pt x="2324100" y="25400"/>
                </a:lnTo>
                <a:lnTo>
                  <a:pt x="2324100" y="50800"/>
                </a:lnTo>
                <a:lnTo>
                  <a:pt x="2349500" y="50800"/>
                </a:lnTo>
                <a:lnTo>
                  <a:pt x="2349500" y="25400"/>
                </a:lnTo>
                <a:close/>
              </a:path>
              <a:path w="2552700" h="76200">
                <a:moveTo>
                  <a:pt x="2400300" y="25400"/>
                </a:moveTo>
                <a:lnTo>
                  <a:pt x="2374900" y="25400"/>
                </a:lnTo>
                <a:lnTo>
                  <a:pt x="2374900" y="50800"/>
                </a:lnTo>
                <a:lnTo>
                  <a:pt x="2400300" y="50800"/>
                </a:lnTo>
                <a:lnTo>
                  <a:pt x="2400300" y="25400"/>
                </a:lnTo>
                <a:close/>
              </a:path>
              <a:path w="2552700" h="76200">
                <a:moveTo>
                  <a:pt x="2451100" y="25400"/>
                </a:moveTo>
                <a:lnTo>
                  <a:pt x="2425700" y="25400"/>
                </a:lnTo>
                <a:lnTo>
                  <a:pt x="2425700" y="50800"/>
                </a:lnTo>
                <a:lnTo>
                  <a:pt x="2451100" y="50800"/>
                </a:lnTo>
                <a:lnTo>
                  <a:pt x="2451100" y="25400"/>
                </a:lnTo>
                <a:close/>
              </a:path>
              <a:path w="2552700" h="76200">
                <a:moveTo>
                  <a:pt x="2501900" y="25400"/>
                </a:moveTo>
                <a:lnTo>
                  <a:pt x="2476500" y="25400"/>
                </a:lnTo>
                <a:lnTo>
                  <a:pt x="2476500" y="50800"/>
                </a:lnTo>
                <a:lnTo>
                  <a:pt x="2501900" y="50800"/>
                </a:lnTo>
                <a:lnTo>
                  <a:pt x="2501900" y="25400"/>
                </a:lnTo>
                <a:close/>
              </a:path>
              <a:path w="2552700" h="76200">
                <a:moveTo>
                  <a:pt x="2552700" y="25400"/>
                </a:moveTo>
                <a:lnTo>
                  <a:pt x="2527300" y="25400"/>
                </a:lnTo>
                <a:lnTo>
                  <a:pt x="2527300" y="50800"/>
                </a:lnTo>
                <a:lnTo>
                  <a:pt x="2552700" y="50800"/>
                </a:lnTo>
                <a:lnTo>
                  <a:pt x="2552700" y="2540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8252" y="5934455"/>
            <a:ext cx="2654807" cy="157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0161" y="5956553"/>
            <a:ext cx="2552700" cy="76200"/>
          </a:xfrm>
          <a:custGeom>
            <a:avLst/>
            <a:gdLst/>
            <a:ahLst/>
            <a:cxnLst/>
            <a:rect l="l" t="t" r="r" b="b"/>
            <a:pathLst>
              <a:path w="2552700" h="76200">
                <a:moveTo>
                  <a:pt x="38100" y="0"/>
                </a:moveTo>
                <a:lnTo>
                  <a:pt x="23252" y="2993"/>
                </a:lnTo>
                <a:lnTo>
                  <a:pt x="11144" y="11158"/>
                </a:lnTo>
                <a:lnTo>
                  <a:pt x="2988" y="23268"/>
                </a:lnTo>
                <a:lnTo>
                  <a:pt x="0" y="38100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200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3640" y="50800"/>
                </a:lnTo>
                <a:lnTo>
                  <a:pt x="38100" y="50800"/>
                </a:lnTo>
                <a:lnTo>
                  <a:pt x="38100" y="25400"/>
                </a:lnTo>
                <a:lnTo>
                  <a:pt x="73640" y="25400"/>
                </a:lnTo>
                <a:lnTo>
                  <a:pt x="73211" y="23268"/>
                </a:lnTo>
                <a:lnTo>
                  <a:pt x="65055" y="11158"/>
                </a:lnTo>
                <a:lnTo>
                  <a:pt x="52947" y="2993"/>
                </a:lnTo>
                <a:lnTo>
                  <a:pt x="38100" y="0"/>
                </a:lnTo>
                <a:close/>
              </a:path>
              <a:path w="2552700" h="76200">
                <a:moveTo>
                  <a:pt x="63500" y="25400"/>
                </a:moveTo>
                <a:lnTo>
                  <a:pt x="38100" y="25400"/>
                </a:lnTo>
                <a:lnTo>
                  <a:pt x="38100" y="50800"/>
                </a:lnTo>
                <a:lnTo>
                  <a:pt x="63500" y="50800"/>
                </a:lnTo>
                <a:lnTo>
                  <a:pt x="63500" y="25400"/>
                </a:lnTo>
                <a:close/>
              </a:path>
              <a:path w="2552700" h="76200">
                <a:moveTo>
                  <a:pt x="7364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3640" y="50800"/>
                </a:lnTo>
                <a:lnTo>
                  <a:pt x="76200" y="38100"/>
                </a:lnTo>
                <a:lnTo>
                  <a:pt x="73640" y="25400"/>
                </a:lnTo>
                <a:close/>
              </a:path>
              <a:path w="2552700" h="76200">
                <a:moveTo>
                  <a:pt x="114300" y="25400"/>
                </a:moveTo>
                <a:lnTo>
                  <a:pt x="88900" y="254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14300" y="25400"/>
                </a:lnTo>
                <a:close/>
              </a:path>
              <a:path w="2552700" h="76200">
                <a:moveTo>
                  <a:pt x="165100" y="25400"/>
                </a:moveTo>
                <a:lnTo>
                  <a:pt x="139700" y="25400"/>
                </a:lnTo>
                <a:lnTo>
                  <a:pt x="139700" y="50800"/>
                </a:lnTo>
                <a:lnTo>
                  <a:pt x="165100" y="50800"/>
                </a:lnTo>
                <a:lnTo>
                  <a:pt x="165100" y="25400"/>
                </a:lnTo>
                <a:close/>
              </a:path>
              <a:path w="2552700" h="76200">
                <a:moveTo>
                  <a:pt x="215900" y="25400"/>
                </a:moveTo>
                <a:lnTo>
                  <a:pt x="190500" y="25400"/>
                </a:lnTo>
                <a:lnTo>
                  <a:pt x="190500" y="50800"/>
                </a:lnTo>
                <a:lnTo>
                  <a:pt x="215900" y="50800"/>
                </a:lnTo>
                <a:lnTo>
                  <a:pt x="215900" y="25400"/>
                </a:lnTo>
                <a:close/>
              </a:path>
              <a:path w="2552700" h="76200">
                <a:moveTo>
                  <a:pt x="266700" y="25400"/>
                </a:moveTo>
                <a:lnTo>
                  <a:pt x="241300" y="25400"/>
                </a:lnTo>
                <a:lnTo>
                  <a:pt x="241300" y="50800"/>
                </a:lnTo>
                <a:lnTo>
                  <a:pt x="266700" y="50800"/>
                </a:lnTo>
                <a:lnTo>
                  <a:pt x="266700" y="25400"/>
                </a:lnTo>
                <a:close/>
              </a:path>
              <a:path w="2552700" h="76200">
                <a:moveTo>
                  <a:pt x="317500" y="25400"/>
                </a:moveTo>
                <a:lnTo>
                  <a:pt x="292100" y="25400"/>
                </a:lnTo>
                <a:lnTo>
                  <a:pt x="292100" y="50800"/>
                </a:lnTo>
                <a:lnTo>
                  <a:pt x="317500" y="50800"/>
                </a:lnTo>
                <a:lnTo>
                  <a:pt x="317500" y="25400"/>
                </a:lnTo>
                <a:close/>
              </a:path>
              <a:path w="2552700" h="76200">
                <a:moveTo>
                  <a:pt x="368300" y="25400"/>
                </a:moveTo>
                <a:lnTo>
                  <a:pt x="342900" y="25400"/>
                </a:lnTo>
                <a:lnTo>
                  <a:pt x="342900" y="50800"/>
                </a:lnTo>
                <a:lnTo>
                  <a:pt x="368300" y="50800"/>
                </a:lnTo>
                <a:lnTo>
                  <a:pt x="368300" y="25400"/>
                </a:lnTo>
                <a:close/>
              </a:path>
              <a:path w="2552700" h="76200">
                <a:moveTo>
                  <a:pt x="419100" y="25400"/>
                </a:moveTo>
                <a:lnTo>
                  <a:pt x="393700" y="25400"/>
                </a:lnTo>
                <a:lnTo>
                  <a:pt x="393700" y="50800"/>
                </a:lnTo>
                <a:lnTo>
                  <a:pt x="419100" y="50800"/>
                </a:lnTo>
                <a:lnTo>
                  <a:pt x="419100" y="25400"/>
                </a:lnTo>
                <a:close/>
              </a:path>
              <a:path w="2552700" h="76200">
                <a:moveTo>
                  <a:pt x="469900" y="25400"/>
                </a:moveTo>
                <a:lnTo>
                  <a:pt x="444500" y="25400"/>
                </a:lnTo>
                <a:lnTo>
                  <a:pt x="444500" y="50800"/>
                </a:lnTo>
                <a:lnTo>
                  <a:pt x="469900" y="50800"/>
                </a:lnTo>
                <a:lnTo>
                  <a:pt x="469900" y="25400"/>
                </a:lnTo>
                <a:close/>
              </a:path>
              <a:path w="2552700" h="76200">
                <a:moveTo>
                  <a:pt x="520700" y="25400"/>
                </a:moveTo>
                <a:lnTo>
                  <a:pt x="495300" y="25400"/>
                </a:lnTo>
                <a:lnTo>
                  <a:pt x="495300" y="50800"/>
                </a:lnTo>
                <a:lnTo>
                  <a:pt x="520700" y="50800"/>
                </a:lnTo>
                <a:lnTo>
                  <a:pt x="520700" y="25400"/>
                </a:lnTo>
                <a:close/>
              </a:path>
              <a:path w="2552700" h="76200">
                <a:moveTo>
                  <a:pt x="571500" y="25400"/>
                </a:moveTo>
                <a:lnTo>
                  <a:pt x="546100" y="25400"/>
                </a:lnTo>
                <a:lnTo>
                  <a:pt x="546100" y="50800"/>
                </a:lnTo>
                <a:lnTo>
                  <a:pt x="571500" y="50800"/>
                </a:lnTo>
                <a:lnTo>
                  <a:pt x="571500" y="25400"/>
                </a:lnTo>
                <a:close/>
              </a:path>
              <a:path w="2552700" h="76200">
                <a:moveTo>
                  <a:pt x="622300" y="25400"/>
                </a:moveTo>
                <a:lnTo>
                  <a:pt x="596900" y="25400"/>
                </a:lnTo>
                <a:lnTo>
                  <a:pt x="596900" y="50800"/>
                </a:lnTo>
                <a:lnTo>
                  <a:pt x="622300" y="50800"/>
                </a:lnTo>
                <a:lnTo>
                  <a:pt x="622300" y="25400"/>
                </a:lnTo>
                <a:close/>
              </a:path>
              <a:path w="2552700" h="76200">
                <a:moveTo>
                  <a:pt x="673100" y="25400"/>
                </a:moveTo>
                <a:lnTo>
                  <a:pt x="647700" y="25400"/>
                </a:lnTo>
                <a:lnTo>
                  <a:pt x="647700" y="50800"/>
                </a:lnTo>
                <a:lnTo>
                  <a:pt x="673100" y="50800"/>
                </a:lnTo>
                <a:lnTo>
                  <a:pt x="673100" y="25400"/>
                </a:lnTo>
                <a:close/>
              </a:path>
              <a:path w="2552700" h="76200">
                <a:moveTo>
                  <a:pt x="723900" y="25400"/>
                </a:moveTo>
                <a:lnTo>
                  <a:pt x="698500" y="25400"/>
                </a:lnTo>
                <a:lnTo>
                  <a:pt x="698500" y="50800"/>
                </a:lnTo>
                <a:lnTo>
                  <a:pt x="723900" y="50800"/>
                </a:lnTo>
                <a:lnTo>
                  <a:pt x="723900" y="25400"/>
                </a:lnTo>
                <a:close/>
              </a:path>
              <a:path w="2552700" h="76200">
                <a:moveTo>
                  <a:pt x="774700" y="25400"/>
                </a:moveTo>
                <a:lnTo>
                  <a:pt x="749300" y="25400"/>
                </a:lnTo>
                <a:lnTo>
                  <a:pt x="749300" y="50800"/>
                </a:lnTo>
                <a:lnTo>
                  <a:pt x="774700" y="50800"/>
                </a:lnTo>
                <a:lnTo>
                  <a:pt x="774700" y="25400"/>
                </a:lnTo>
                <a:close/>
              </a:path>
              <a:path w="2552700" h="76200">
                <a:moveTo>
                  <a:pt x="825500" y="25400"/>
                </a:moveTo>
                <a:lnTo>
                  <a:pt x="800100" y="25400"/>
                </a:lnTo>
                <a:lnTo>
                  <a:pt x="800100" y="50800"/>
                </a:lnTo>
                <a:lnTo>
                  <a:pt x="825500" y="50800"/>
                </a:lnTo>
                <a:lnTo>
                  <a:pt x="825500" y="25400"/>
                </a:lnTo>
                <a:close/>
              </a:path>
              <a:path w="2552700" h="76200">
                <a:moveTo>
                  <a:pt x="876300" y="25400"/>
                </a:moveTo>
                <a:lnTo>
                  <a:pt x="850900" y="25400"/>
                </a:lnTo>
                <a:lnTo>
                  <a:pt x="850900" y="50800"/>
                </a:lnTo>
                <a:lnTo>
                  <a:pt x="876300" y="50800"/>
                </a:lnTo>
                <a:lnTo>
                  <a:pt x="876300" y="25400"/>
                </a:lnTo>
                <a:close/>
              </a:path>
              <a:path w="2552700" h="76200">
                <a:moveTo>
                  <a:pt x="927100" y="25400"/>
                </a:moveTo>
                <a:lnTo>
                  <a:pt x="901700" y="25400"/>
                </a:lnTo>
                <a:lnTo>
                  <a:pt x="901700" y="50800"/>
                </a:lnTo>
                <a:lnTo>
                  <a:pt x="927100" y="50800"/>
                </a:lnTo>
                <a:lnTo>
                  <a:pt x="927100" y="25400"/>
                </a:lnTo>
                <a:close/>
              </a:path>
              <a:path w="2552700" h="76200">
                <a:moveTo>
                  <a:pt x="977900" y="25400"/>
                </a:moveTo>
                <a:lnTo>
                  <a:pt x="952500" y="25400"/>
                </a:lnTo>
                <a:lnTo>
                  <a:pt x="952500" y="50800"/>
                </a:lnTo>
                <a:lnTo>
                  <a:pt x="977900" y="50800"/>
                </a:lnTo>
                <a:lnTo>
                  <a:pt x="977900" y="25400"/>
                </a:lnTo>
                <a:close/>
              </a:path>
              <a:path w="2552700" h="76200">
                <a:moveTo>
                  <a:pt x="1028700" y="25400"/>
                </a:moveTo>
                <a:lnTo>
                  <a:pt x="1003300" y="25400"/>
                </a:lnTo>
                <a:lnTo>
                  <a:pt x="1003300" y="50800"/>
                </a:lnTo>
                <a:lnTo>
                  <a:pt x="1028700" y="50800"/>
                </a:lnTo>
                <a:lnTo>
                  <a:pt x="1028700" y="25400"/>
                </a:lnTo>
                <a:close/>
              </a:path>
              <a:path w="2552700" h="76200">
                <a:moveTo>
                  <a:pt x="1079500" y="25400"/>
                </a:moveTo>
                <a:lnTo>
                  <a:pt x="1054100" y="25400"/>
                </a:lnTo>
                <a:lnTo>
                  <a:pt x="1054100" y="50800"/>
                </a:lnTo>
                <a:lnTo>
                  <a:pt x="1079500" y="50800"/>
                </a:lnTo>
                <a:lnTo>
                  <a:pt x="1079500" y="25400"/>
                </a:lnTo>
                <a:close/>
              </a:path>
              <a:path w="2552700" h="76200">
                <a:moveTo>
                  <a:pt x="1130300" y="25400"/>
                </a:moveTo>
                <a:lnTo>
                  <a:pt x="1104900" y="25400"/>
                </a:lnTo>
                <a:lnTo>
                  <a:pt x="1104900" y="50800"/>
                </a:lnTo>
                <a:lnTo>
                  <a:pt x="1130300" y="50800"/>
                </a:lnTo>
                <a:lnTo>
                  <a:pt x="1130300" y="25400"/>
                </a:lnTo>
                <a:close/>
              </a:path>
              <a:path w="2552700" h="76200">
                <a:moveTo>
                  <a:pt x="1181100" y="25400"/>
                </a:moveTo>
                <a:lnTo>
                  <a:pt x="1155700" y="25400"/>
                </a:lnTo>
                <a:lnTo>
                  <a:pt x="1155700" y="50800"/>
                </a:lnTo>
                <a:lnTo>
                  <a:pt x="1181100" y="50800"/>
                </a:lnTo>
                <a:lnTo>
                  <a:pt x="1181100" y="25400"/>
                </a:lnTo>
                <a:close/>
              </a:path>
              <a:path w="2552700" h="76200">
                <a:moveTo>
                  <a:pt x="1231900" y="25400"/>
                </a:moveTo>
                <a:lnTo>
                  <a:pt x="1206500" y="25400"/>
                </a:lnTo>
                <a:lnTo>
                  <a:pt x="1206500" y="50800"/>
                </a:lnTo>
                <a:lnTo>
                  <a:pt x="1231900" y="50800"/>
                </a:lnTo>
                <a:lnTo>
                  <a:pt x="1231900" y="25400"/>
                </a:lnTo>
                <a:close/>
              </a:path>
              <a:path w="2552700" h="76200">
                <a:moveTo>
                  <a:pt x="1282700" y="25400"/>
                </a:moveTo>
                <a:lnTo>
                  <a:pt x="1257300" y="25400"/>
                </a:lnTo>
                <a:lnTo>
                  <a:pt x="1257300" y="50800"/>
                </a:lnTo>
                <a:lnTo>
                  <a:pt x="1282700" y="50800"/>
                </a:lnTo>
                <a:lnTo>
                  <a:pt x="1282700" y="25400"/>
                </a:lnTo>
                <a:close/>
              </a:path>
              <a:path w="2552700" h="76200">
                <a:moveTo>
                  <a:pt x="1333500" y="25400"/>
                </a:moveTo>
                <a:lnTo>
                  <a:pt x="1308100" y="25400"/>
                </a:lnTo>
                <a:lnTo>
                  <a:pt x="1308100" y="50800"/>
                </a:lnTo>
                <a:lnTo>
                  <a:pt x="1333500" y="50800"/>
                </a:lnTo>
                <a:lnTo>
                  <a:pt x="1333500" y="25400"/>
                </a:lnTo>
                <a:close/>
              </a:path>
              <a:path w="2552700" h="76200">
                <a:moveTo>
                  <a:pt x="1384300" y="25400"/>
                </a:moveTo>
                <a:lnTo>
                  <a:pt x="1358900" y="25400"/>
                </a:lnTo>
                <a:lnTo>
                  <a:pt x="1358900" y="50800"/>
                </a:lnTo>
                <a:lnTo>
                  <a:pt x="1384300" y="50800"/>
                </a:lnTo>
                <a:lnTo>
                  <a:pt x="1384300" y="25400"/>
                </a:lnTo>
                <a:close/>
              </a:path>
              <a:path w="2552700" h="76200">
                <a:moveTo>
                  <a:pt x="1435100" y="25400"/>
                </a:moveTo>
                <a:lnTo>
                  <a:pt x="1409700" y="25400"/>
                </a:lnTo>
                <a:lnTo>
                  <a:pt x="1409700" y="50800"/>
                </a:lnTo>
                <a:lnTo>
                  <a:pt x="1435100" y="50800"/>
                </a:lnTo>
                <a:lnTo>
                  <a:pt x="1435100" y="25400"/>
                </a:lnTo>
                <a:close/>
              </a:path>
              <a:path w="2552700" h="76200">
                <a:moveTo>
                  <a:pt x="1485900" y="25400"/>
                </a:moveTo>
                <a:lnTo>
                  <a:pt x="1460500" y="25400"/>
                </a:lnTo>
                <a:lnTo>
                  <a:pt x="1460500" y="50800"/>
                </a:lnTo>
                <a:lnTo>
                  <a:pt x="1485900" y="50800"/>
                </a:lnTo>
                <a:lnTo>
                  <a:pt x="1485900" y="25400"/>
                </a:lnTo>
                <a:close/>
              </a:path>
              <a:path w="2552700" h="76200">
                <a:moveTo>
                  <a:pt x="1536700" y="25400"/>
                </a:moveTo>
                <a:lnTo>
                  <a:pt x="1511300" y="25400"/>
                </a:lnTo>
                <a:lnTo>
                  <a:pt x="1511300" y="50800"/>
                </a:lnTo>
                <a:lnTo>
                  <a:pt x="1536700" y="50800"/>
                </a:lnTo>
                <a:lnTo>
                  <a:pt x="1536700" y="25400"/>
                </a:lnTo>
                <a:close/>
              </a:path>
              <a:path w="2552700" h="76200">
                <a:moveTo>
                  <a:pt x="1587500" y="25400"/>
                </a:moveTo>
                <a:lnTo>
                  <a:pt x="1562100" y="25400"/>
                </a:lnTo>
                <a:lnTo>
                  <a:pt x="1562100" y="50800"/>
                </a:lnTo>
                <a:lnTo>
                  <a:pt x="1587500" y="50800"/>
                </a:lnTo>
                <a:lnTo>
                  <a:pt x="1587500" y="25400"/>
                </a:lnTo>
                <a:close/>
              </a:path>
              <a:path w="2552700" h="76200">
                <a:moveTo>
                  <a:pt x="1638300" y="25400"/>
                </a:moveTo>
                <a:lnTo>
                  <a:pt x="1612900" y="25400"/>
                </a:lnTo>
                <a:lnTo>
                  <a:pt x="1612900" y="50800"/>
                </a:lnTo>
                <a:lnTo>
                  <a:pt x="1638300" y="50800"/>
                </a:lnTo>
                <a:lnTo>
                  <a:pt x="1638300" y="25400"/>
                </a:lnTo>
                <a:close/>
              </a:path>
              <a:path w="2552700" h="76200">
                <a:moveTo>
                  <a:pt x="1689100" y="25400"/>
                </a:moveTo>
                <a:lnTo>
                  <a:pt x="1663700" y="25400"/>
                </a:lnTo>
                <a:lnTo>
                  <a:pt x="1663700" y="50800"/>
                </a:lnTo>
                <a:lnTo>
                  <a:pt x="1689100" y="50800"/>
                </a:lnTo>
                <a:lnTo>
                  <a:pt x="1689100" y="25400"/>
                </a:lnTo>
                <a:close/>
              </a:path>
              <a:path w="2552700" h="76200">
                <a:moveTo>
                  <a:pt x="1739900" y="25400"/>
                </a:moveTo>
                <a:lnTo>
                  <a:pt x="1714500" y="25400"/>
                </a:lnTo>
                <a:lnTo>
                  <a:pt x="1714500" y="50800"/>
                </a:lnTo>
                <a:lnTo>
                  <a:pt x="1739900" y="50800"/>
                </a:lnTo>
                <a:lnTo>
                  <a:pt x="1739900" y="25400"/>
                </a:lnTo>
                <a:close/>
              </a:path>
              <a:path w="2552700" h="76200">
                <a:moveTo>
                  <a:pt x="1790700" y="25400"/>
                </a:moveTo>
                <a:lnTo>
                  <a:pt x="1765300" y="25400"/>
                </a:lnTo>
                <a:lnTo>
                  <a:pt x="1765300" y="50800"/>
                </a:lnTo>
                <a:lnTo>
                  <a:pt x="1790700" y="50800"/>
                </a:lnTo>
                <a:lnTo>
                  <a:pt x="1790700" y="25400"/>
                </a:lnTo>
                <a:close/>
              </a:path>
              <a:path w="2552700" h="76200">
                <a:moveTo>
                  <a:pt x="1841500" y="25400"/>
                </a:moveTo>
                <a:lnTo>
                  <a:pt x="1816100" y="25400"/>
                </a:lnTo>
                <a:lnTo>
                  <a:pt x="1816100" y="50800"/>
                </a:lnTo>
                <a:lnTo>
                  <a:pt x="1841500" y="50800"/>
                </a:lnTo>
                <a:lnTo>
                  <a:pt x="1841500" y="25400"/>
                </a:lnTo>
                <a:close/>
              </a:path>
              <a:path w="2552700" h="76200">
                <a:moveTo>
                  <a:pt x="1892300" y="25400"/>
                </a:moveTo>
                <a:lnTo>
                  <a:pt x="1866900" y="25400"/>
                </a:lnTo>
                <a:lnTo>
                  <a:pt x="1866900" y="50800"/>
                </a:lnTo>
                <a:lnTo>
                  <a:pt x="1892300" y="50800"/>
                </a:lnTo>
                <a:lnTo>
                  <a:pt x="1892300" y="25400"/>
                </a:lnTo>
                <a:close/>
              </a:path>
              <a:path w="2552700" h="76200">
                <a:moveTo>
                  <a:pt x="1943100" y="25400"/>
                </a:moveTo>
                <a:lnTo>
                  <a:pt x="1917700" y="25400"/>
                </a:lnTo>
                <a:lnTo>
                  <a:pt x="1917700" y="50800"/>
                </a:lnTo>
                <a:lnTo>
                  <a:pt x="1943100" y="50800"/>
                </a:lnTo>
                <a:lnTo>
                  <a:pt x="1943100" y="25400"/>
                </a:lnTo>
                <a:close/>
              </a:path>
              <a:path w="2552700" h="76200">
                <a:moveTo>
                  <a:pt x="1993900" y="25400"/>
                </a:moveTo>
                <a:lnTo>
                  <a:pt x="1968500" y="25400"/>
                </a:lnTo>
                <a:lnTo>
                  <a:pt x="1968500" y="50800"/>
                </a:lnTo>
                <a:lnTo>
                  <a:pt x="1993900" y="50800"/>
                </a:lnTo>
                <a:lnTo>
                  <a:pt x="1993900" y="25400"/>
                </a:lnTo>
                <a:close/>
              </a:path>
              <a:path w="2552700" h="76200">
                <a:moveTo>
                  <a:pt x="2044700" y="25400"/>
                </a:moveTo>
                <a:lnTo>
                  <a:pt x="2019300" y="25400"/>
                </a:lnTo>
                <a:lnTo>
                  <a:pt x="2019300" y="50800"/>
                </a:lnTo>
                <a:lnTo>
                  <a:pt x="2044700" y="50800"/>
                </a:lnTo>
                <a:lnTo>
                  <a:pt x="2044700" y="25400"/>
                </a:lnTo>
                <a:close/>
              </a:path>
              <a:path w="2552700" h="76200">
                <a:moveTo>
                  <a:pt x="2095500" y="25400"/>
                </a:moveTo>
                <a:lnTo>
                  <a:pt x="2070100" y="25400"/>
                </a:lnTo>
                <a:lnTo>
                  <a:pt x="2070100" y="50800"/>
                </a:lnTo>
                <a:lnTo>
                  <a:pt x="2095500" y="50800"/>
                </a:lnTo>
                <a:lnTo>
                  <a:pt x="2095500" y="25400"/>
                </a:lnTo>
                <a:close/>
              </a:path>
              <a:path w="2552700" h="76200">
                <a:moveTo>
                  <a:pt x="2146300" y="25400"/>
                </a:moveTo>
                <a:lnTo>
                  <a:pt x="2120900" y="25400"/>
                </a:lnTo>
                <a:lnTo>
                  <a:pt x="2120900" y="50800"/>
                </a:lnTo>
                <a:lnTo>
                  <a:pt x="2146300" y="50800"/>
                </a:lnTo>
                <a:lnTo>
                  <a:pt x="2146300" y="25400"/>
                </a:lnTo>
                <a:close/>
              </a:path>
              <a:path w="2552700" h="76200">
                <a:moveTo>
                  <a:pt x="2197100" y="25400"/>
                </a:moveTo>
                <a:lnTo>
                  <a:pt x="2171700" y="25400"/>
                </a:lnTo>
                <a:lnTo>
                  <a:pt x="2171700" y="50800"/>
                </a:lnTo>
                <a:lnTo>
                  <a:pt x="2197100" y="50800"/>
                </a:lnTo>
                <a:lnTo>
                  <a:pt x="2197100" y="25400"/>
                </a:lnTo>
                <a:close/>
              </a:path>
              <a:path w="2552700" h="76200">
                <a:moveTo>
                  <a:pt x="2247900" y="25400"/>
                </a:moveTo>
                <a:lnTo>
                  <a:pt x="2222500" y="25400"/>
                </a:lnTo>
                <a:lnTo>
                  <a:pt x="2222500" y="50800"/>
                </a:lnTo>
                <a:lnTo>
                  <a:pt x="2247900" y="50800"/>
                </a:lnTo>
                <a:lnTo>
                  <a:pt x="2247900" y="25400"/>
                </a:lnTo>
                <a:close/>
              </a:path>
              <a:path w="2552700" h="76200">
                <a:moveTo>
                  <a:pt x="2298700" y="25400"/>
                </a:moveTo>
                <a:lnTo>
                  <a:pt x="2273300" y="25400"/>
                </a:lnTo>
                <a:lnTo>
                  <a:pt x="2273300" y="50800"/>
                </a:lnTo>
                <a:lnTo>
                  <a:pt x="2298700" y="50800"/>
                </a:lnTo>
                <a:lnTo>
                  <a:pt x="2298700" y="25400"/>
                </a:lnTo>
                <a:close/>
              </a:path>
              <a:path w="2552700" h="76200">
                <a:moveTo>
                  <a:pt x="2349500" y="25400"/>
                </a:moveTo>
                <a:lnTo>
                  <a:pt x="2324100" y="25400"/>
                </a:lnTo>
                <a:lnTo>
                  <a:pt x="2324100" y="50800"/>
                </a:lnTo>
                <a:lnTo>
                  <a:pt x="2349500" y="50800"/>
                </a:lnTo>
                <a:lnTo>
                  <a:pt x="2349500" y="25400"/>
                </a:lnTo>
                <a:close/>
              </a:path>
              <a:path w="2552700" h="76200">
                <a:moveTo>
                  <a:pt x="2400300" y="25400"/>
                </a:moveTo>
                <a:lnTo>
                  <a:pt x="2374900" y="25400"/>
                </a:lnTo>
                <a:lnTo>
                  <a:pt x="2374900" y="50800"/>
                </a:lnTo>
                <a:lnTo>
                  <a:pt x="2400300" y="50800"/>
                </a:lnTo>
                <a:lnTo>
                  <a:pt x="2400300" y="25400"/>
                </a:lnTo>
                <a:close/>
              </a:path>
              <a:path w="2552700" h="76200">
                <a:moveTo>
                  <a:pt x="2451100" y="25400"/>
                </a:moveTo>
                <a:lnTo>
                  <a:pt x="2425700" y="25400"/>
                </a:lnTo>
                <a:lnTo>
                  <a:pt x="2425700" y="50800"/>
                </a:lnTo>
                <a:lnTo>
                  <a:pt x="2451100" y="50800"/>
                </a:lnTo>
                <a:lnTo>
                  <a:pt x="2451100" y="25400"/>
                </a:lnTo>
                <a:close/>
              </a:path>
              <a:path w="2552700" h="76200">
                <a:moveTo>
                  <a:pt x="2501900" y="25400"/>
                </a:moveTo>
                <a:lnTo>
                  <a:pt x="2476500" y="25400"/>
                </a:lnTo>
                <a:lnTo>
                  <a:pt x="2476500" y="50800"/>
                </a:lnTo>
                <a:lnTo>
                  <a:pt x="2501900" y="50800"/>
                </a:lnTo>
                <a:lnTo>
                  <a:pt x="2501900" y="25400"/>
                </a:lnTo>
                <a:close/>
              </a:path>
              <a:path w="2552700" h="76200">
                <a:moveTo>
                  <a:pt x="2552700" y="25400"/>
                </a:moveTo>
                <a:lnTo>
                  <a:pt x="2527300" y="25400"/>
                </a:lnTo>
                <a:lnTo>
                  <a:pt x="2527300" y="50800"/>
                </a:lnTo>
                <a:lnTo>
                  <a:pt x="2552700" y="50800"/>
                </a:lnTo>
                <a:lnTo>
                  <a:pt x="2552700" y="2540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98875" y="4078351"/>
            <a:ext cx="2044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00"/>
                </a:solidFill>
                <a:latin typeface="Trebuchet MS"/>
                <a:cs typeface="Trebuchet MS"/>
              </a:rPr>
              <a:t>S  </a:t>
            </a:r>
            <a:r>
              <a:rPr sz="1800" spc="254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50535" y="1958314"/>
            <a:ext cx="589788" cy="10698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5400" y="1987295"/>
            <a:ext cx="484632" cy="978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5400" y="1987295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39" h="978535">
                <a:moveTo>
                  <a:pt x="0" y="242315"/>
                </a:moveTo>
                <a:lnTo>
                  <a:pt x="242315" y="0"/>
                </a:lnTo>
                <a:lnTo>
                  <a:pt x="484632" y="242315"/>
                </a:lnTo>
                <a:lnTo>
                  <a:pt x="363474" y="242315"/>
                </a:lnTo>
                <a:lnTo>
                  <a:pt x="363474" y="978407"/>
                </a:lnTo>
                <a:lnTo>
                  <a:pt x="121158" y="978407"/>
                </a:lnTo>
                <a:lnTo>
                  <a:pt x="121158" y="242315"/>
                </a:lnTo>
                <a:lnTo>
                  <a:pt x="0" y="242315"/>
                </a:lnTo>
                <a:close/>
              </a:path>
            </a:pathLst>
          </a:custGeom>
          <a:ln w="9525">
            <a:solidFill>
              <a:srgbClr val="007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6591" y="4096524"/>
            <a:ext cx="419061" cy="1050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1455" y="4122420"/>
            <a:ext cx="314325" cy="951230"/>
          </a:xfrm>
          <a:custGeom>
            <a:avLst/>
            <a:gdLst/>
            <a:ahLst/>
            <a:cxnLst/>
            <a:rect l="l" t="t" r="r" b="b"/>
            <a:pathLst>
              <a:path w="314325" h="951229">
                <a:moveTo>
                  <a:pt x="235458" y="156971"/>
                </a:moveTo>
                <a:lnTo>
                  <a:pt x="78486" y="156971"/>
                </a:lnTo>
                <a:lnTo>
                  <a:pt x="78486" y="950975"/>
                </a:lnTo>
                <a:lnTo>
                  <a:pt x="156972" y="872489"/>
                </a:lnTo>
                <a:lnTo>
                  <a:pt x="235458" y="872489"/>
                </a:lnTo>
                <a:lnTo>
                  <a:pt x="235458" y="156971"/>
                </a:lnTo>
                <a:close/>
              </a:path>
              <a:path w="314325" h="951229">
                <a:moveTo>
                  <a:pt x="235458" y="872489"/>
                </a:moveTo>
                <a:lnTo>
                  <a:pt x="156972" y="872489"/>
                </a:lnTo>
                <a:lnTo>
                  <a:pt x="235458" y="950975"/>
                </a:lnTo>
                <a:lnTo>
                  <a:pt x="235458" y="872489"/>
                </a:lnTo>
                <a:close/>
              </a:path>
              <a:path w="314325" h="951229">
                <a:moveTo>
                  <a:pt x="156972" y="0"/>
                </a:moveTo>
                <a:lnTo>
                  <a:pt x="0" y="156971"/>
                </a:lnTo>
                <a:lnTo>
                  <a:pt x="313944" y="156971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00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1455" y="4122420"/>
            <a:ext cx="314325" cy="951230"/>
          </a:xfrm>
          <a:custGeom>
            <a:avLst/>
            <a:gdLst/>
            <a:ahLst/>
            <a:cxnLst/>
            <a:rect l="l" t="t" r="r" b="b"/>
            <a:pathLst>
              <a:path w="314325" h="951229">
                <a:moveTo>
                  <a:pt x="78486" y="950975"/>
                </a:moveTo>
                <a:lnTo>
                  <a:pt x="78486" y="156971"/>
                </a:lnTo>
                <a:lnTo>
                  <a:pt x="0" y="156971"/>
                </a:lnTo>
                <a:lnTo>
                  <a:pt x="156972" y="0"/>
                </a:lnTo>
                <a:lnTo>
                  <a:pt x="313944" y="156971"/>
                </a:lnTo>
                <a:lnTo>
                  <a:pt x="235458" y="156971"/>
                </a:lnTo>
                <a:lnTo>
                  <a:pt x="235458" y="950975"/>
                </a:lnTo>
                <a:lnTo>
                  <a:pt x="156972" y="872489"/>
                </a:lnTo>
                <a:lnTo>
                  <a:pt x="78486" y="950975"/>
                </a:lnTo>
                <a:close/>
              </a:path>
            </a:pathLst>
          </a:custGeom>
          <a:ln w="9525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9247" y="4795989"/>
            <a:ext cx="1002779" cy="4663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4111" y="4826508"/>
            <a:ext cx="904240" cy="363220"/>
          </a:xfrm>
          <a:custGeom>
            <a:avLst/>
            <a:gdLst/>
            <a:ahLst/>
            <a:cxnLst/>
            <a:rect l="l" t="t" r="r" b="b"/>
            <a:pathLst>
              <a:path w="904239" h="363220">
                <a:moveTo>
                  <a:pt x="722376" y="0"/>
                </a:moveTo>
                <a:lnTo>
                  <a:pt x="722376" y="90678"/>
                </a:lnTo>
                <a:lnTo>
                  <a:pt x="0" y="90678"/>
                </a:lnTo>
                <a:lnTo>
                  <a:pt x="90677" y="181356"/>
                </a:lnTo>
                <a:lnTo>
                  <a:pt x="0" y="272034"/>
                </a:lnTo>
                <a:lnTo>
                  <a:pt x="722376" y="272034"/>
                </a:lnTo>
                <a:lnTo>
                  <a:pt x="722376" y="362712"/>
                </a:lnTo>
                <a:lnTo>
                  <a:pt x="903732" y="181356"/>
                </a:lnTo>
                <a:lnTo>
                  <a:pt x="722376" y="0"/>
                </a:lnTo>
                <a:close/>
              </a:path>
            </a:pathLst>
          </a:custGeom>
          <a:solidFill>
            <a:srgbClr val="FFFF00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4111" y="4826508"/>
            <a:ext cx="904240" cy="363220"/>
          </a:xfrm>
          <a:custGeom>
            <a:avLst/>
            <a:gdLst/>
            <a:ahLst/>
            <a:cxnLst/>
            <a:rect l="l" t="t" r="r" b="b"/>
            <a:pathLst>
              <a:path w="904239" h="363220">
                <a:moveTo>
                  <a:pt x="0" y="90678"/>
                </a:moveTo>
                <a:lnTo>
                  <a:pt x="722376" y="90678"/>
                </a:lnTo>
                <a:lnTo>
                  <a:pt x="722376" y="0"/>
                </a:lnTo>
                <a:lnTo>
                  <a:pt x="903732" y="181356"/>
                </a:lnTo>
                <a:lnTo>
                  <a:pt x="722376" y="362712"/>
                </a:lnTo>
                <a:lnTo>
                  <a:pt x="722376" y="272034"/>
                </a:lnTo>
                <a:lnTo>
                  <a:pt x="0" y="272034"/>
                </a:lnTo>
                <a:lnTo>
                  <a:pt x="90677" y="181356"/>
                </a:lnTo>
                <a:lnTo>
                  <a:pt x="0" y="90678"/>
                </a:lnTo>
                <a:close/>
              </a:path>
            </a:pathLst>
          </a:custGeom>
          <a:ln w="9525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3047" y="4072089"/>
            <a:ext cx="1004303" cy="4663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1815" y="4102608"/>
            <a:ext cx="905510" cy="363220"/>
          </a:xfrm>
          <a:custGeom>
            <a:avLst/>
            <a:gdLst/>
            <a:ahLst/>
            <a:cxnLst/>
            <a:rect l="l" t="t" r="r" b="b"/>
            <a:pathLst>
              <a:path w="905510" h="363220">
                <a:moveTo>
                  <a:pt x="181356" y="0"/>
                </a:moveTo>
                <a:lnTo>
                  <a:pt x="0" y="181356"/>
                </a:lnTo>
                <a:lnTo>
                  <a:pt x="181356" y="362712"/>
                </a:lnTo>
                <a:lnTo>
                  <a:pt x="181356" y="272034"/>
                </a:lnTo>
                <a:lnTo>
                  <a:pt x="905256" y="272034"/>
                </a:lnTo>
                <a:lnTo>
                  <a:pt x="814578" y="181356"/>
                </a:lnTo>
                <a:lnTo>
                  <a:pt x="905256" y="90678"/>
                </a:lnTo>
                <a:lnTo>
                  <a:pt x="181356" y="90678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00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1815" y="4102608"/>
            <a:ext cx="905510" cy="363220"/>
          </a:xfrm>
          <a:custGeom>
            <a:avLst/>
            <a:gdLst/>
            <a:ahLst/>
            <a:cxnLst/>
            <a:rect l="l" t="t" r="r" b="b"/>
            <a:pathLst>
              <a:path w="905510" h="363220">
                <a:moveTo>
                  <a:pt x="905256" y="272034"/>
                </a:moveTo>
                <a:lnTo>
                  <a:pt x="181356" y="272034"/>
                </a:lnTo>
                <a:lnTo>
                  <a:pt x="181356" y="362712"/>
                </a:lnTo>
                <a:lnTo>
                  <a:pt x="0" y="181356"/>
                </a:lnTo>
                <a:lnTo>
                  <a:pt x="181356" y="0"/>
                </a:lnTo>
                <a:lnTo>
                  <a:pt x="181356" y="90678"/>
                </a:lnTo>
                <a:lnTo>
                  <a:pt x="905256" y="90678"/>
                </a:lnTo>
                <a:lnTo>
                  <a:pt x="814578" y="181356"/>
                </a:lnTo>
                <a:lnTo>
                  <a:pt x="905256" y="272034"/>
                </a:lnTo>
                <a:close/>
              </a:path>
            </a:pathLst>
          </a:custGeom>
          <a:ln w="9525">
            <a:solidFill>
              <a:srgbClr val="00A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4652" y="4427220"/>
            <a:ext cx="925080" cy="388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1717" y="4523866"/>
            <a:ext cx="739775" cy="233679"/>
          </a:xfrm>
          <a:custGeom>
            <a:avLst/>
            <a:gdLst/>
            <a:ahLst/>
            <a:cxnLst/>
            <a:rect l="l" t="t" r="r" b="b"/>
            <a:pathLst>
              <a:path w="739775" h="233679">
                <a:moveTo>
                  <a:pt x="63916" y="35777"/>
                </a:moveTo>
                <a:lnTo>
                  <a:pt x="42584" y="41740"/>
                </a:lnTo>
                <a:lnTo>
                  <a:pt x="58126" y="57187"/>
                </a:lnTo>
                <a:lnTo>
                  <a:pt x="733806" y="233425"/>
                </a:lnTo>
                <a:lnTo>
                  <a:pt x="739394" y="211962"/>
                </a:lnTo>
                <a:lnTo>
                  <a:pt x="63916" y="35777"/>
                </a:lnTo>
                <a:close/>
              </a:path>
              <a:path w="739775" h="233679">
                <a:moveTo>
                  <a:pt x="109093" y="0"/>
                </a:moveTo>
                <a:lnTo>
                  <a:pt x="0" y="30606"/>
                </a:lnTo>
                <a:lnTo>
                  <a:pt x="80264" y="110616"/>
                </a:lnTo>
                <a:lnTo>
                  <a:pt x="87376" y="110616"/>
                </a:lnTo>
                <a:lnTo>
                  <a:pt x="58126" y="57187"/>
                </a:lnTo>
                <a:lnTo>
                  <a:pt x="18542" y="46862"/>
                </a:lnTo>
                <a:lnTo>
                  <a:pt x="24130" y="25399"/>
                </a:lnTo>
                <a:lnTo>
                  <a:pt x="101041" y="25399"/>
                </a:lnTo>
                <a:lnTo>
                  <a:pt x="115189" y="21462"/>
                </a:lnTo>
                <a:lnTo>
                  <a:pt x="118618" y="15239"/>
                </a:lnTo>
                <a:lnTo>
                  <a:pt x="116967" y="9397"/>
                </a:lnTo>
                <a:lnTo>
                  <a:pt x="115316" y="3428"/>
                </a:lnTo>
                <a:lnTo>
                  <a:pt x="109093" y="0"/>
                </a:lnTo>
                <a:close/>
              </a:path>
              <a:path w="739775" h="233679">
                <a:moveTo>
                  <a:pt x="24130" y="25399"/>
                </a:moveTo>
                <a:lnTo>
                  <a:pt x="18542" y="46862"/>
                </a:lnTo>
                <a:lnTo>
                  <a:pt x="58126" y="57187"/>
                </a:lnTo>
                <a:lnTo>
                  <a:pt x="47738" y="46862"/>
                </a:lnTo>
                <a:lnTo>
                  <a:pt x="24257" y="46862"/>
                </a:lnTo>
                <a:lnTo>
                  <a:pt x="29083" y="28320"/>
                </a:lnTo>
                <a:lnTo>
                  <a:pt x="35328" y="28320"/>
                </a:lnTo>
                <a:lnTo>
                  <a:pt x="24130" y="25399"/>
                </a:lnTo>
                <a:close/>
              </a:path>
              <a:path w="739775" h="233679">
                <a:moveTo>
                  <a:pt x="29083" y="28320"/>
                </a:moveTo>
                <a:lnTo>
                  <a:pt x="24257" y="46862"/>
                </a:lnTo>
                <a:lnTo>
                  <a:pt x="42584" y="41740"/>
                </a:lnTo>
                <a:lnTo>
                  <a:pt x="29083" y="28320"/>
                </a:lnTo>
                <a:close/>
              </a:path>
              <a:path w="739775" h="233679">
                <a:moveTo>
                  <a:pt x="42584" y="41740"/>
                </a:moveTo>
                <a:lnTo>
                  <a:pt x="24257" y="46862"/>
                </a:lnTo>
                <a:lnTo>
                  <a:pt x="47738" y="46862"/>
                </a:lnTo>
                <a:lnTo>
                  <a:pt x="42584" y="41740"/>
                </a:lnTo>
                <a:close/>
              </a:path>
              <a:path w="739775" h="233679">
                <a:moveTo>
                  <a:pt x="35328" y="28320"/>
                </a:moveTo>
                <a:lnTo>
                  <a:pt x="29083" y="28320"/>
                </a:lnTo>
                <a:lnTo>
                  <a:pt x="42584" y="41740"/>
                </a:lnTo>
                <a:lnTo>
                  <a:pt x="63916" y="35777"/>
                </a:lnTo>
                <a:lnTo>
                  <a:pt x="35328" y="28320"/>
                </a:lnTo>
                <a:close/>
              </a:path>
              <a:path w="739775" h="233679">
                <a:moveTo>
                  <a:pt x="101041" y="25399"/>
                </a:moveTo>
                <a:lnTo>
                  <a:pt x="24130" y="25399"/>
                </a:lnTo>
                <a:lnTo>
                  <a:pt x="63916" y="35777"/>
                </a:lnTo>
                <a:lnTo>
                  <a:pt x="101041" y="253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4652" y="4607052"/>
            <a:ext cx="925080" cy="388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1717" y="4703698"/>
            <a:ext cx="739775" cy="233679"/>
          </a:xfrm>
          <a:custGeom>
            <a:avLst/>
            <a:gdLst/>
            <a:ahLst/>
            <a:cxnLst/>
            <a:rect l="l" t="t" r="r" b="b"/>
            <a:pathLst>
              <a:path w="739775" h="233679">
                <a:moveTo>
                  <a:pt x="63916" y="35777"/>
                </a:moveTo>
                <a:lnTo>
                  <a:pt x="42584" y="41740"/>
                </a:lnTo>
                <a:lnTo>
                  <a:pt x="58126" y="57187"/>
                </a:lnTo>
                <a:lnTo>
                  <a:pt x="733806" y="233425"/>
                </a:lnTo>
                <a:lnTo>
                  <a:pt x="739394" y="211962"/>
                </a:lnTo>
                <a:lnTo>
                  <a:pt x="63916" y="35777"/>
                </a:lnTo>
                <a:close/>
              </a:path>
              <a:path w="739775" h="233679">
                <a:moveTo>
                  <a:pt x="109093" y="0"/>
                </a:moveTo>
                <a:lnTo>
                  <a:pt x="0" y="30606"/>
                </a:lnTo>
                <a:lnTo>
                  <a:pt x="80264" y="110617"/>
                </a:lnTo>
                <a:lnTo>
                  <a:pt x="87376" y="110617"/>
                </a:lnTo>
                <a:lnTo>
                  <a:pt x="58126" y="57187"/>
                </a:lnTo>
                <a:lnTo>
                  <a:pt x="18542" y="46862"/>
                </a:lnTo>
                <a:lnTo>
                  <a:pt x="24130" y="25400"/>
                </a:lnTo>
                <a:lnTo>
                  <a:pt x="101041" y="25400"/>
                </a:lnTo>
                <a:lnTo>
                  <a:pt x="115189" y="21462"/>
                </a:lnTo>
                <a:lnTo>
                  <a:pt x="118618" y="15239"/>
                </a:lnTo>
                <a:lnTo>
                  <a:pt x="116967" y="9398"/>
                </a:lnTo>
                <a:lnTo>
                  <a:pt x="115316" y="3428"/>
                </a:lnTo>
                <a:lnTo>
                  <a:pt x="109093" y="0"/>
                </a:lnTo>
                <a:close/>
              </a:path>
              <a:path w="739775" h="233679">
                <a:moveTo>
                  <a:pt x="24130" y="25400"/>
                </a:moveTo>
                <a:lnTo>
                  <a:pt x="18542" y="46862"/>
                </a:lnTo>
                <a:lnTo>
                  <a:pt x="58126" y="57187"/>
                </a:lnTo>
                <a:lnTo>
                  <a:pt x="47738" y="46862"/>
                </a:lnTo>
                <a:lnTo>
                  <a:pt x="24257" y="46862"/>
                </a:lnTo>
                <a:lnTo>
                  <a:pt x="29083" y="28320"/>
                </a:lnTo>
                <a:lnTo>
                  <a:pt x="35328" y="28320"/>
                </a:lnTo>
                <a:lnTo>
                  <a:pt x="24130" y="25400"/>
                </a:lnTo>
                <a:close/>
              </a:path>
              <a:path w="739775" h="233679">
                <a:moveTo>
                  <a:pt x="29083" y="28320"/>
                </a:moveTo>
                <a:lnTo>
                  <a:pt x="24257" y="46862"/>
                </a:lnTo>
                <a:lnTo>
                  <a:pt x="42584" y="41740"/>
                </a:lnTo>
                <a:lnTo>
                  <a:pt x="29083" y="28320"/>
                </a:lnTo>
                <a:close/>
              </a:path>
              <a:path w="739775" h="233679">
                <a:moveTo>
                  <a:pt x="42584" y="41740"/>
                </a:moveTo>
                <a:lnTo>
                  <a:pt x="24257" y="46862"/>
                </a:lnTo>
                <a:lnTo>
                  <a:pt x="47738" y="46862"/>
                </a:lnTo>
                <a:lnTo>
                  <a:pt x="42584" y="41740"/>
                </a:lnTo>
                <a:close/>
              </a:path>
              <a:path w="739775" h="233679">
                <a:moveTo>
                  <a:pt x="35328" y="28320"/>
                </a:moveTo>
                <a:lnTo>
                  <a:pt x="29083" y="28320"/>
                </a:lnTo>
                <a:lnTo>
                  <a:pt x="42584" y="41740"/>
                </a:lnTo>
                <a:lnTo>
                  <a:pt x="63916" y="35777"/>
                </a:lnTo>
                <a:lnTo>
                  <a:pt x="35328" y="28320"/>
                </a:lnTo>
                <a:close/>
              </a:path>
              <a:path w="739775" h="233679">
                <a:moveTo>
                  <a:pt x="101041" y="25400"/>
                </a:moveTo>
                <a:lnTo>
                  <a:pt x="24130" y="25400"/>
                </a:lnTo>
                <a:lnTo>
                  <a:pt x="63916" y="35777"/>
                </a:lnTo>
                <a:lnTo>
                  <a:pt x="101041" y="254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4652" y="4232135"/>
            <a:ext cx="925080" cy="387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1717" y="4328540"/>
            <a:ext cx="739775" cy="232410"/>
          </a:xfrm>
          <a:custGeom>
            <a:avLst/>
            <a:gdLst/>
            <a:ahLst/>
            <a:cxnLst/>
            <a:rect l="l" t="t" r="r" b="b"/>
            <a:pathLst>
              <a:path w="739775" h="232410">
                <a:moveTo>
                  <a:pt x="63866" y="35926"/>
                </a:moveTo>
                <a:lnTo>
                  <a:pt x="42683" y="41911"/>
                </a:lnTo>
                <a:lnTo>
                  <a:pt x="58345" y="57414"/>
                </a:lnTo>
                <a:lnTo>
                  <a:pt x="733806" y="232155"/>
                </a:lnTo>
                <a:lnTo>
                  <a:pt x="739394" y="210565"/>
                </a:lnTo>
                <a:lnTo>
                  <a:pt x="63866" y="35926"/>
                </a:lnTo>
                <a:close/>
              </a:path>
              <a:path w="739775" h="232410">
                <a:moveTo>
                  <a:pt x="109093" y="0"/>
                </a:moveTo>
                <a:lnTo>
                  <a:pt x="103124" y="1777"/>
                </a:lnTo>
                <a:lnTo>
                  <a:pt x="0" y="30860"/>
                </a:lnTo>
                <a:lnTo>
                  <a:pt x="76073" y="106425"/>
                </a:lnTo>
                <a:lnTo>
                  <a:pt x="80518" y="110743"/>
                </a:lnTo>
                <a:lnTo>
                  <a:pt x="87503" y="110616"/>
                </a:lnTo>
                <a:lnTo>
                  <a:pt x="96139" y="101980"/>
                </a:lnTo>
                <a:lnTo>
                  <a:pt x="96139" y="94868"/>
                </a:lnTo>
                <a:lnTo>
                  <a:pt x="91821" y="90550"/>
                </a:lnTo>
                <a:lnTo>
                  <a:pt x="58345" y="57414"/>
                </a:lnTo>
                <a:lnTo>
                  <a:pt x="18542" y="47116"/>
                </a:lnTo>
                <a:lnTo>
                  <a:pt x="24130" y="25653"/>
                </a:lnTo>
                <a:lnTo>
                  <a:pt x="100229" y="25653"/>
                </a:lnTo>
                <a:lnTo>
                  <a:pt x="115189" y="21462"/>
                </a:lnTo>
                <a:lnTo>
                  <a:pt x="118618" y="15366"/>
                </a:lnTo>
                <a:lnTo>
                  <a:pt x="116840" y="9397"/>
                </a:lnTo>
                <a:lnTo>
                  <a:pt x="115189" y="3428"/>
                </a:lnTo>
                <a:lnTo>
                  <a:pt x="109093" y="0"/>
                </a:lnTo>
                <a:close/>
              </a:path>
              <a:path w="739775" h="232410">
                <a:moveTo>
                  <a:pt x="24130" y="25653"/>
                </a:moveTo>
                <a:lnTo>
                  <a:pt x="18542" y="47116"/>
                </a:lnTo>
                <a:lnTo>
                  <a:pt x="58345" y="57414"/>
                </a:lnTo>
                <a:lnTo>
                  <a:pt x="47942" y="47116"/>
                </a:lnTo>
                <a:lnTo>
                  <a:pt x="24257" y="47116"/>
                </a:lnTo>
                <a:lnTo>
                  <a:pt x="29083" y="28447"/>
                </a:lnTo>
                <a:lnTo>
                  <a:pt x="34937" y="28447"/>
                </a:lnTo>
                <a:lnTo>
                  <a:pt x="24130" y="25653"/>
                </a:lnTo>
                <a:close/>
              </a:path>
              <a:path w="739775" h="232410">
                <a:moveTo>
                  <a:pt x="29083" y="28447"/>
                </a:moveTo>
                <a:lnTo>
                  <a:pt x="24257" y="47116"/>
                </a:lnTo>
                <a:lnTo>
                  <a:pt x="42683" y="41911"/>
                </a:lnTo>
                <a:lnTo>
                  <a:pt x="29083" y="28447"/>
                </a:lnTo>
                <a:close/>
              </a:path>
              <a:path w="739775" h="232410">
                <a:moveTo>
                  <a:pt x="42683" y="41911"/>
                </a:moveTo>
                <a:lnTo>
                  <a:pt x="24257" y="47116"/>
                </a:lnTo>
                <a:lnTo>
                  <a:pt x="47942" y="47116"/>
                </a:lnTo>
                <a:lnTo>
                  <a:pt x="42683" y="41911"/>
                </a:lnTo>
                <a:close/>
              </a:path>
              <a:path w="739775" h="232410">
                <a:moveTo>
                  <a:pt x="34937" y="28447"/>
                </a:moveTo>
                <a:lnTo>
                  <a:pt x="29083" y="28447"/>
                </a:lnTo>
                <a:lnTo>
                  <a:pt x="42683" y="41911"/>
                </a:lnTo>
                <a:lnTo>
                  <a:pt x="63866" y="35926"/>
                </a:lnTo>
                <a:lnTo>
                  <a:pt x="34937" y="28447"/>
                </a:lnTo>
                <a:close/>
              </a:path>
              <a:path w="739775" h="232410">
                <a:moveTo>
                  <a:pt x="100229" y="25653"/>
                </a:moveTo>
                <a:lnTo>
                  <a:pt x="24130" y="25653"/>
                </a:lnTo>
                <a:lnTo>
                  <a:pt x="63866" y="35926"/>
                </a:lnTo>
                <a:lnTo>
                  <a:pt x="100229" y="256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3796" y="4422647"/>
            <a:ext cx="925080" cy="388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0861" y="4519295"/>
            <a:ext cx="739775" cy="233679"/>
          </a:xfrm>
          <a:custGeom>
            <a:avLst/>
            <a:gdLst/>
            <a:ahLst/>
            <a:cxnLst/>
            <a:rect l="l" t="t" r="r" b="b"/>
            <a:pathLst>
              <a:path w="739775" h="233679">
                <a:moveTo>
                  <a:pt x="63916" y="35777"/>
                </a:moveTo>
                <a:lnTo>
                  <a:pt x="42584" y="41740"/>
                </a:lnTo>
                <a:lnTo>
                  <a:pt x="58126" y="57187"/>
                </a:lnTo>
                <a:lnTo>
                  <a:pt x="733805" y="233425"/>
                </a:lnTo>
                <a:lnTo>
                  <a:pt x="739393" y="211962"/>
                </a:lnTo>
                <a:lnTo>
                  <a:pt x="63916" y="35777"/>
                </a:lnTo>
                <a:close/>
              </a:path>
              <a:path w="739775" h="233679">
                <a:moveTo>
                  <a:pt x="109092" y="0"/>
                </a:moveTo>
                <a:lnTo>
                  <a:pt x="0" y="30606"/>
                </a:lnTo>
                <a:lnTo>
                  <a:pt x="80263" y="110616"/>
                </a:lnTo>
                <a:lnTo>
                  <a:pt x="87375" y="110616"/>
                </a:lnTo>
                <a:lnTo>
                  <a:pt x="58126" y="57187"/>
                </a:lnTo>
                <a:lnTo>
                  <a:pt x="18541" y="46862"/>
                </a:lnTo>
                <a:lnTo>
                  <a:pt x="24129" y="25399"/>
                </a:lnTo>
                <a:lnTo>
                  <a:pt x="101041" y="25399"/>
                </a:lnTo>
                <a:lnTo>
                  <a:pt x="115188" y="21462"/>
                </a:lnTo>
                <a:lnTo>
                  <a:pt x="118617" y="15239"/>
                </a:lnTo>
                <a:lnTo>
                  <a:pt x="116966" y="9397"/>
                </a:lnTo>
                <a:lnTo>
                  <a:pt x="115315" y="3428"/>
                </a:lnTo>
                <a:lnTo>
                  <a:pt x="109092" y="0"/>
                </a:lnTo>
                <a:close/>
              </a:path>
              <a:path w="739775" h="233679">
                <a:moveTo>
                  <a:pt x="24129" y="25399"/>
                </a:moveTo>
                <a:lnTo>
                  <a:pt x="18541" y="46862"/>
                </a:lnTo>
                <a:lnTo>
                  <a:pt x="58126" y="57187"/>
                </a:lnTo>
                <a:lnTo>
                  <a:pt x="47738" y="46862"/>
                </a:lnTo>
                <a:lnTo>
                  <a:pt x="24257" y="46862"/>
                </a:lnTo>
                <a:lnTo>
                  <a:pt x="29083" y="28320"/>
                </a:lnTo>
                <a:lnTo>
                  <a:pt x="35328" y="28320"/>
                </a:lnTo>
                <a:lnTo>
                  <a:pt x="24129" y="25399"/>
                </a:lnTo>
                <a:close/>
              </a:path>
              <a:path w="739775" h="233679">
                <a:moveTo>
                  <a:pt x="29083" y="28320"/>
                </a:moveTo>
                <a:lnTo>
                  <a:pt x="24257" y="46862"/>
                </a:lnTo>
                <a:lnTo>
                  <a:pt x="42584" y="41740"/>
                </a:lnTo>
                <a:lnTo>
                  <a:pt x="29083" y="28320"/>
                </a:lnTo>
                <a:close/>
              </a:path>
              <a:path w="739775" h="233679">
                <a:moveTo>
                  <a:pt x="42584" y="41740"/>
                </a:moveTo>
                <a:lnTo>
                  <a:pt x="24257" y="46862"/>
                </a:lnTo>
                <a:lnTo>
                  <a:pt x="47738" y="46862"/>
                </a:lnTo>
                <a:lnTo>
                  <a:pt x="42584" y="41740"/>
                </a:lnTo>
                <a:close/>
              </a:path>
              <a:path w="739775" h="233679">
                <a:moveTo>
                  <a:pt x="35328" y="28320"/>
                </a:moveTo>
                <a:lnTo>
                  <a:pt x="29083" y="28320"/>
                </a:lnTo>
                <a:lnTo>
                  <a:pt x="42584" y="41740"/>
                </a:lnTo>
                <a:lnTo>
                  <a:pt x="63916" y="35777"/>
                </a:lnTo>
                <a:lnTo>
                  <a:pt x="35328" y="28320"/>
                </a:lnTo>
                <a:close/>
              </a:path>
              <a:path w="739775" h="233679">
                <a:moveTo>
                  <a:pt x="101041" y="25399"/>
                </a:moveTo>
                <a:lnTo>
                  <a:pt x="24129" y="25399"/>
                </a:lnTo>
                <a:lnTo>
                  <a:pt x="63916" y="35777"/>
                </a:lnTo>
                <a:lnTo>
                  <a:pt x="101041" y="253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317228" y="3800602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15" dirty="0">
                <a:solidFill>
                  <a:srgbClr val="080808"/>
                </a:solidFill>
                <a:latin typeface="Trebuchet MS"/>
                <a:cs typeface="Trebuchet MS"/>
              </a:rPr>
              <a:t>弹波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17228" y="4810455"/>
            <a:ext cx="1436370" cy="1270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55100"/>
              </a:lnSpc>
              <a:spcBef>
                <a:spcPts val="110"/>
              </a:spcBef>
            </a:pPr>
            <a:r>
              <a:rPr lang="zh-CN" altLang="en-US" spc="75" dirty="0">
                <a:solidFill>
                  <a:srgbClr val="080808"/>
                </a:solidFill>
                <a:latin typeface="Trebuchet MS"/>
                <a:cs typeface="Trebuchet MS"/>
              </a:rPr>
              <a:t>华斯</a:t>
            </a:r>
            <a:endParaRPr lang="en-US" altLang="zh-CN" spc="7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5100"/>
              </a:lnSpc>
              <a:spcBef>
                <a:spcPts val="110"/>
              </a:spcBef>
            </a:pPr>
            <a:r>
              <a:rPr lang="zh-CN" altLang="en-US" spc="85" dirty="0">
                <a:solidFill>
                  <a:srgbClr val="080808"/>
                </a:solidFill>
                <a:latin typeface="Trebuchet MS"/>
                <a:cs typeface="Trebuchet MS"/>
              </a:rPr>
              <a:t>磁铁</a:t>
            </a:r>
            <a:endParaRPr lang="en-US" altLang="zh-CN" spc="8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5100"/>
              </a:lnSpc>
              <a:spcBef>
                <a:spcPts val="110"/>
              </a:spcBef>
            </a:pPr>
            <a:r>
              <a:rPr lang="en-US" sz="1800" spc="85" dirty="0">
                <a:solidFill>
                  <a:srgbClr val="080808"/>
                </a:solidFill>
                <a:latin typeface="Trebuchet MS"/>
                <a:cs typeface="Trebuchet MS"/>
              </a:rPr>
              <a:t>T</a:t>
            </a:r>
            <a:r>
              <a:rPr lang="zh-CN" altLang="en-US" sz="1800" spc="85" dirty="0">
                <a:solidFill>
                  <a:srgbClr val="080808"/>
                </a:solidFill>
                <a:latin typeface="Trebuchet MS"/>
                <a:cs typeface="Trebuchet MS"/>
              </a:rPr>
              <a:t>铁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13603" y="4757940"/>
            <a:ext cx="408419" cy="1316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5165" y="4780577"/>
            <a:ext cx="318135" cy="1203960"/>
          </a:xfrm>
          <a:custGeom>
            <a:avLst/>
            <a:gdLst/>
            <a:ahLst/>
            <a:cxnLst/>
            <a:rect l="l" t="t" r="r" b="b"/>
            <a:pathLst>
              <a:path w="318135" h="1203960">
                <a:moveTo>
                  <a:pt x="273835" y="0"/>
                </a:moveTo>
                <a:lnTo>
                  <a:pt x="260223" y="5226"/>
                </a:lnTo>
                <a:lnTo>
                  <a:pt x="249562" y="15216"/>
                </a:lnTo>
                <a:lnTo>
                  <a:pt x="243332" y="29039"/>
                </a:lnTo>
                <a:lnTo>
                  <a:pt x="242867" y="44128"/>
                </a:lnTo>
                <a:lnTo>
                  <a:pt x="248094" y="57741"/>
                </a:lnTo>
                <a:lnTo>
                  <a:pt x="258083" y="68401"/>
                </a:lnTo>
                <a:lnTo>
                  <a:pt x="271907" y="74632"/>
                </a:lnTo>
                <a:lnTo>
                  <a:pt x="286996" y="75096"/>
                </a:lnTo>
                <a:lnTo>
                  <a:pt x="300609" y="69869"/>
                </a:lnTo>
                <a:lnTo>
                  <a:pt x="305691" y="65107"/>
                </a:lnTo>
                <a:lnTo>
                  <a:pt x="287147" y="65107"/>
                </a:lnTo>
                <a:lnTo>
                  <a:pt x="262382" y="59392"/>
                </a:lnTo>
                <a:lnTo>
                  <a:pt x="268097" y="34754"/>
                </a:lnTo>
                <a:lnTo>
                  <a:pt x="317847" y="34754"/>
                </a:lnTo>
                <a:lnTo>
                  <a:pt x="317964" y="30968"/>
                </a:lnTo>
                <a:lnTo>
                  <a:pt x="312737" y="17355"/>
                </a:lnTo>
                <a:lnTo>
                  <a:pt x="302748" y="6695"/>
                </a:lnTo>
                <a:lnTo>
                  <a:pt x="288925" y="464"/>
                </a:lnTo>
                <a:lnTo>
                  <a:pt x="273835" y="0"/>
                </a:lnTo>
                <a:close/>
              </a:path>
              <a:path w="318135" h="1203960">
                <a:moveTo>
                  <a:pt x="268097" y="34754"/>
                </a:moveTo>
                <a:lnTo>
                  <a:pt x="262382" y="59392"/>
                </a:lnTo>
                <a:lnTo>
                  <a:pt x="287147" y="65107"/>
                </a:lnTo>
                <a:lnTo>
                  <a:pt x="292735" y="40342"/>
                </a:lnTo>
                <a:lnTo>
                  <a:pt x="268097" y="34754"/>
                </a:lnTo>
                <a:close/>
              </a:path>
              <a:path w="318135" h="1203960">
                <a:moveTo>
                  <a:pt x="317847" y="34754"/>
                </a:moveTo>
                <a:lnTo>
                  <a:pt x="268097" y="34754"/>
                </a:lnTo>
                <a:lnTo>
                  <a:pt x="292735" y="40342"/>
                </a:lnTo>
                <a:lnTo>
                  <a:pt x="287147" y="65107"/>
                </a:lnTo>
                <a:lnTo>
                  <a:pt x="305691" y="65107"/>
                </a:lnTo>
                <a:lnTo>
                  <a:pt x="311269" y="59880"/>
                </a:lnTo>
                <a:lnTo>
                  <a:pt x="317500" y="46057"/>
                </a:lnTo>
                <a:lnTo>
                  <a:pt x="317847" y="34754"/>
                </a:lnTo>
                <a:close/>
              </a:path>
              <a:path w="318135" h="1203960">
                <a:moveTo>
                  <a:pt x="256667" y="84157"/>
                </a:moveTo>
                <a:lnTo>
                  <a:pt x="250951" y="108922"/>
                </a:lnTo>
                <a:lnTo>
                  <a:pt x="275717" y="114637"/>
                </a:lnTo>
                <a:lnTo>
                  <a:pt x="281432" y="89872"/>
                </a:lnTo>
                <a:lnTo>
                  <a:pt x="256667" y="84157"/>
                </a:lnTo>
                <a:close/>
              </a:path>
              <a:path w="318135" h="1203960">
                <a:moveTo>
                  <a:pt x="245237" y="133687"/>
                </a:moveTo>
                <a:lnTo>
                  <a:pt x="239522" y="158452"/>
                </a:lnTo>
                <a:lnTo>
                  <a:pt x="264287" y="164167"/>
                </a:lnTo>
                <a:lnTo>
                  <a:pt x="270001" y="139402"/>
                </a:lnTo>
                <a:lnTo>
                  <a:pt x="245237" y="133687"/>
                </a:lnTo>
                <a:close/>
              </a:path>
              <a:path w="318135" h="1203960">
                <a:moveTo>
                  <a:pt x="233807" y="183217"/>
                </a:moveTo>
                <a:lnTo>
                  <a:pt x="228092" y="207982"/>
                </a:lnTo>
                <a:lnTo>
                  <a:pt x="252857" y="213697"/>
                </a:lnTo>
                <a:lnTo>
                  <a:pt x="258572" y="188932"/>
                </a:lnTo>
                <a:lnTo>
                  <a:pt x="233807" y="183217"/>
                </a:lnTo>
                <a:close/>
              </a:path>
              <a:path w="318135" h="1203960">
                <a:moveTo>
                  <a:pt x="222376" y="232747"/>
                </a:moveTo>
                <a:lnTo>
                  <a:pt x="216662" y="257512"/>
                </a:lnTo>
                <a:lnTo>
                  <a:pt x="241426" y="263100"/>
                </a:lnTo>
                <a:lnTo>
                  <a:pt x="247142" y="238462"/>
                </a:lnTo>
                <a:lnTo>
                  <a:pt x="222376" y="232747"/>
                </a:lnTo>
                <a:close/>
              </a:path>
              <a:path w="318135" h="1203960">
                <a:moveTo>
                  <a:pt x="211074" y="282150"/>
                </a:moveTo>
                <a:lnTo>
                  <a:pt x="205359" y="306915"/>
                </a:lnTo>
                <a:lnTo>
                  <a:pt x="230124" y="312630"/>
                </a:lnTo>
                <a:lnTo>
                  <a:pt x="235712" y="287865"/>
                </a:lnTo>
                <a:lnTo>
                  <a:pt x="211074" y="282150"/>
                </a:lnTo>
                <a:close/>
              </a:path>
              <a:path w="318135" h="1203960">
                <a:moveTo>
                  <a:pt x="199644" y="331680"/>
                </a:moveTo>
                <a:lnTo>
                  <a:pt x="193929" y="356445"/>
                </a:lnTo>
                <a:lnTo>
                  <a:pt x="218694" y="362160"/>
                </a:lnTo>
                <a:lnTo>
                  <a:pt x="224409" y="337395"/>
                </a:lnTo>
                <a:lnTo>
                  <a:pt x="199644" y="331680"/>
                </a:lnTo>
                <a:close/>
              </a:path>
              <a:path w="318135" h="1203960">
                <a:moveTo>
                  <a:pt x="188213" y="381210"/>
                </a:moveTo>
                <a:lnTo>
                  <a:pt x="182499" y="405975"/>
                </a:lnTo>
                <a:lnTo>
                  <a:pt x="207263" y="411690"/>
                </a:lnTo>
                <a:lnTo>
                  <a:pt x="212979" y="386925"/>
                </a:lnTo>
                <a:lnTo>
                  <a:pt x="188213" y="381210"/>
                </a:lnTo>
                <a:close/>
              </a:path>
              <a:path w="318135" h="1203960">
                <a:moveTo>
                  <a:pt x="176784" y="430740"/>
                </a:moveTo>
                <a:lnTo>
                  <a:pt x="171069" y="455505"/>
                </a:lnTo>
                <a:lnTo>
                  <a:pt x="195834" y="461220"/>
                </a:lnTo>
                <a:lnTo>
                  <a:pt x="201549" y="436455"/>
                </a:lnTo>
                <a:lnTo>
                  <a:pt x="176784" y="430740"/>
                </a:lnTo>
                <a:close/>
              </a:path>
              <a:path w="318135" h="1203960">
                <a:moveTo>
                  <a:pt x="165354" y="480270"/>
                </a:moveTo>
                <a:lnTo>
                  <a:pt x="159766" y="505035"/>
                </a:lnTo>
                <a:lnTo>
                  <a:pt x="184404" y="510623"/>
                </a:lnTo>
                <a:lnTo>
                  <a:pt x="190119" y="485985"/>
                </a:lnTo>
                <a:lnTo>
                  <a:pt x="165354" y="480270"/>
                </a:lnTo>
                <a:close/>
              </a:path>
              <a:path w="318135" h="1203960">
                <a:moveTo>
                  <a:pt x="154050" y="529673"/>
                </a:moveTo>
                <a:lnTo>
                  <a:pt x="148336" y="554438"/>
                </a:lnTo>
                <a:lnTo>
                  <a:pt x="173100" y="560153"/>
                </a:lnTo>
                <a:lnTo>
                  <a:pt x="178816" y="535388"/>
                </a:lnTo>
                <a:lnTo>
                  <a:pt x="154050" y="529673"/>
                </a:lnTo>
                <a:close/>
              </a:path>
              <a:path w="318135" h="1203960">
                <a:moveTo>
                  <a:pt x="142621" y="579203"/>
                </a:moveTo>
                <a:lnTo>
                  <a:pt x="136906" y="603968"/>
                </a:lnTo>
                <a:lnTo>
                  <a:pt x="161671" y="609683"/>
                </a:lnTo>
                <a:lnTo>
                  <a:pt x="167386" y="584918"/>
                </a:lnTo>
                <a:lnTo>
                  <a:pt x="142621" y="579203"/>
                </a:lnTo>
                <a:close/>
              </a:path>
              <a:path w="318135" h="1203960">
                <a:moveTo>
                  <a:pt x="131191" y="628733"/>
                </a:moveTo>
                <a:lnTo>
                  <a:pt x="125475" y="653498"/>
                </a:lnTo>
                <a:lnTo>
                  <a:pt x="150241" y="659213"/>
                </a:lnTo>
                <a:lnTo>
                  <a:pt x="155956" y="634448"/>
                </a:lnTo>
                <a:lnTo>
                  <a:pt x="131191" y="628733"/>
                </a:lnTo>
                <a:close/>
              </a:path>
              <a:path w="318135" h="1203960">
                <a:moveTo>
                  <a:pt x="119761" y="678263"/>
                </a:moveTo>
                <a:lnTo>
                  <a:pt x="114046" y="703028"/>
                </a:lnTo>
                <a:lnTo>
                  <a:pt x="138811" y="708743"/>
                </a:lnTo>
                <a:lnTo>
                  <a:pt x="144525" y="683978"/>
                </a:lnTo>
                <a:lnTo>
                  <a:pt x="119761" y="678263"/>
                </a:lnTo>
                <a:close/>
              </a:path>
              <a:path w="318135" h="1203960">
                <a:moveTo>
                  <a:pt x="108331" y="727793"/>
                </a:moveTo>
                <a:lnTo>
                  <a:pt x="102743" y="752558"/>
                </a:lnTo>
                <a:lnTo>
                  <a:pt x="127381" y="758146"/>
                </a:lnTo>
                <a:lnTo>
                  <a:pt x="133096" y="733508"/>
                </a:lnTo>
                <a:lnTo>
                  <a:pt x="108331" y="727793"/>
                </a:lnTo>
                <a:close/>
              </a:path>
              <a:path w="318135" h="1203960">
                <a:moveTo>
                  <a:pt x="97028" y="777196"/>
                </a:moveTo>
                <a:lnTo>
                  <a:pt x="91312" y="801961"/>
                </a:lnTo>
                <a:lnTo>
                  <a:pt x="116078" y="807701"/>
                </a:lnTo>
                <a:lnTo>
                  <a:pt x="121793" y="782911"/>
                </a:lnTo>
                <a:lnTo>
                  <a:pt x="97028" y="777196"/>
                </a:lnTo>
                <a:close/>
              </a:path>
              <a:path w="318135" h="1203960">
                <a:moveTo>
                  <a:pt x="85598" y="826751"/>
                </a:moveTo>
                <a:lnTo>
                  <a:pt x="79883" y="851504"/>
                </a:lnTo>
                <a:lnTo>
                  <a:pt x="104648" y="857206"/>
                </a:lnTo>
                <a:lnTo>
                  <a:pt x="110362" y="832454"/>
                </a:lnTo>
                <a:lnTo>
                  <a:pt x="85598" y="826751"/>
                </a:lnTo>
                <a:close/>
              </a:path>
              <a:path w="318135" h="1203960">
                <a:moveTo>
                  <a:pt x="74168" y="876256"/>
                </a:moveTo>
                <a:lnTo>
                  <a:pt x="68453" y="901008"/>
                </a:lnTo>
                <a:lnTo>
                  <a:pt x="93218" y="906710"/>
                </a:lnTo>
                <a:lnTo>
                  <a:pt x="98933" y="881958"/>
                </a:lnTo>
                <a:lnTo>
                  <a:pt x="74168" y="876256"/>
                </a:lnTo>
                <a:close/>
              </a:path>
              <a:path w="318135" h="1203960">
                <a:moveTo>
                  <a:pt x="62737" y="925760"/>
                </a:moveTo>
                <a:lnTo>
                  <a:pt x="57023" y="950513"/>
                </a:lnTo>
                <a:lnTo>
                  <a:pt x="81787" y="956215"/>
                </a:lnTo>
                <a:lnTo>
                  <a:pt x="87503" y="931463"/>
                </a:lnTo>
                <a:lnTo>
                  <a:pt x="62737" y="925760"/>
                </a:lnTo>
                <a:close/>
              </a:path>
              <a:path w="318135" h="1203960">
                <a:moveTo>
                  <a:pt x="51435" y="975265"/>
                </a:moveTo>
                <a:lnTo>
                  <a:pt x="45720" y="1000017"/>
                </a:lnTo>
                <a:lnTo>
                  <a:pt x="70485" y="1005720"/>
                </a:lnTo>
                <a:lnTo>
                  <a:pt x="76073" y="980967"/>
                </a:lnTo>
                <a:lnTo>
                  <a:pt x="51435" y="975265"/>
                </a:lnTo>
                <a:close/>
              </a:path>
              <a:path w="318135" h="1203960">
                <a:moveTo>
                  <a:pt x="40005" y="1024770"/>
                </a:moveTo>
                <a:lnTo>
                  <a:pt x="34289" y="1049522"/>
                </a:lnTo>
                <a:lnTo>
                  <a:pt x="59055" y="1055224"/>
                </a:lnTo>
                <a:lnTo>
                  <a:pt x="64770" y="1030472"/>
                </a:lnTo>
                <a:lnTo>
                  <a:pt x="40005" y="1024770"/>
                </a:lnTo>
                <a:close/>
              </a:path>
              <a:path w="318135" h="1203960">
                <a:moveTo>
                  <a:pt x="28575" y="1074274"/>
                </a:moveTo>
                <a:lnTo>
                  <a:pt x="22860" y="1099027"/>
                </a:lnTo>
                <a:lnTo>
                  <a:pt x="47625" y="1104729"/>
                </a:lnTo>
                <a:lnTo>
                  <a:pt x="53339" y="1079977"/>
                </a:lnTo>
                <a:lnTo>
                  <a:pt x="28575" y="1074274"/>
                </a:lnTo>
                <a:close/>
              </a:path>
              <a:path w="318135" h="1203960">
                <a:moveTo>
                  <a:pt x="17145" y="1123779"/>
                </a:moveTo>
                <a:lnTo>
                  <a:pt x="11430" y="1148518"/>
                </a:lnTo>
                <a:lnTo>
                  <a:pt x="36195" y="1154221"/>
                </a:lnTo>
                <a:lnTo>
                  <a:pt x="41910" y="1129468"/>
                </a:lnTo>
                <a:lnTo>
                  <a:pt x="17145" y="1123779"/>
                </a:lnTo>
                <a:close/>
              </a:path>
              <a:path w="318135" h="1203960">
                <a:moveTo>
                  <a:pt x="5714" y="1173271"/>
                </a:moveTo>
                <a:lnTo>
                  <a:pt x="0" y="1198023"/>
                </a:lnTo>
                <a:lnTo>
                  <a:pt x="24764" y="1203725"/>
                </a:lnTo>
                <a:lnTo>
                  <a:pt x="30480" y="1178973"/>
                </a:lnTo>
                <a:lnTo>
                  <a:pt x="5714" y="1173271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71521" y="6036076"/>
            <a:ext cx="1258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dirty="0">
                <a:latin typeface="Trebuchet MS"/>
                <a:cs typeface="Trebuchet MS"/>
              </a:rPr>
              <a:t>音圈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94092" y="1712988"/>
            <a:ext cx="1606296" cy="1647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6002" y="1741170"/>
            <a:ext cx="1485900" cy="79375"/>
          </a:xfrm>
          <a:custGeom>
            <a:avLst/>
            <a:gdLst/>
            <a:ahLst/>
            <a:cxnLst/>
            <a:rect l="l" t="t" r="r" b="b"/>
            <a:pathLst>
              <a:path w="1485900" h="79375">
                <a:moveTo>
                  <a:pt x="37338" y="2666"/>
                </a:moveTo>
                <a:lnTo>
                  <a:pt x="22556" y="5935"/>
                </a:lnTo>
                <a:lnTo>
                  <a:pt x="10620" y="14335"/>
                </a:lnTo>
                <a:lnTo>
                  <a:pt x="2708" y="26616"/>
                </a:lnTo>
                <a:lnTo>
                  <a:pt x="0" y="41528"/>
                </a:lnTo>
                <a:lnTo>
                  <a:pt x="3268" y="56257"/>
                </a:lnTo>
                <a:lnTo>
                  <a:pt x="11668" y="68198"/>
                </a:lnTo>
                <a:lnTo>
                  <a:pt x="23949" y="76140"/>
                </a:lnTo>
                <a:lnTo>
                  <a:pt x="38862" y="78866"/>
                </a:lnTo>
                <a:lnTo>
                  <a:pt x="53590" y="75598"/>
                </a:lnTo>
                <a:lnTo>
                  <a:pt x="65532" y="67198"/>
                </a:lnTo>
                <a:lnTo>
                  <a:pt x="73473" y="54917"/>
                </a:lnTo>
                <a:lnTo>
                  <a:pt x="73738" y="53466"/>
                </a:lnTo>
                <a:lnTo>
                  <a:pt x="38353" y="53466"/>
                </a:lnTo>
                <a:lnTo>
                  <a:pt x="37846" y="28066"/>
                </a:lnTo>
                <a:lnTo>
                  <a:pt x="63246" y="27558"/>
                </a:lnTo>
                <a:lnTo>
                  <a:pt x="73438" y="27558"/>
                </a:lnTo>
                <a:lnTo>
                  <a:pt x="72931" y="25276"/>
                </a:lnTo>
                <a:lnTo>
                  <a:pt x="64531" y="13334"/>
                </a:lnTo>
                <a:lnTo>
                  <a:pt x="52250" y="5393"/>
                </a:lnTo>
                <a:lnTo>
                  <a:pt x="37338" y="2666"/>
                </a:lnTo>
                <a:close/>
              </a:path>
              <a:path w="1485900" h="79375">
                <a:moveTo>
                  <a:pt x="63246" y="27558"/>
                </a:moveTo>
                <a:lnTo>
                  <a:pt x="37846" y="28066"/>
                </a:lnTo>
                <a:lnTo>
                  <a:pt x="38353" y="53466"/>
                </a:lnTo>
                <a:lnTo>
                  <a:pt x="63753" y="52958"/>
                </a:lnTo>
                <a:lnTo>
                  <a:pt x="63246" y="27558"/>
                </a:lnTo>
                <a:close/>
              </a:path>
              <a:path w="1485900" h="79375">
                <a:moveTo>
                  <a:pt x="73438" y="27558"/>
                </a:moveTo>
                <a:lnTo>
                  <a:pt x="63246" y="27558"/>
                </a:lnTo>
                <a:lnTo>
                  <a:pt x="63753" y="52958"/>
                </a:lnTo>
                <a:lnTo>
                  <a:pt x="38353" y="53466"/>
                </a:lnTo>
                <a:lnTo>
                  <a:pt x="73738" y="53466"/>
                </a:lnTo>
                <a:lnTo>
                  <a:pt x="76200" y="40004"/>
                </a:lnTo>
                <a:lnTo>
                  <a:pt x="73438" y="27558"/>
                </a:lnTo>
                <a:close/>
              </a:path>
              <a:path w="1485900" h="79375">
                <a:moveTo>
                  <a:pt x="114046" y="26542"/>
                </a:moveTo>
                <a:lnTo>
                  <a:pt x="88646" y="27050"/>
                </a:lnTo>
                <a:lnTo>
                  <a:pt x="89153" y="52450"/>
                </a:lnTo>
                <a:lnTo>
                  <a:pt x="114553" y="51942"/>
                </a:lnTo>
                <a:lnTo>
                  <a:pt x="114046" y="26542"/>
                </a:lnTo>
                <a:close/>
              </a:path>
              <a:path w="1485900" h="79375">
                <a:moveTo>
                  <a:pt x="164846" y="25653"/>
                </a:moveTo>
                <a:lnTo>
                  <a:pt x="139446" y="26034"/>
                </a:lnTo>
                <a:lnTo>
                  <a:pt x="139953" y="51434"/>
                </a:lnTo>
                <a:lnTo>
                  <a:pt x="165353" y="51053"/>
                </a:lnTo>
                <a:lnTo>
                  <a:pt x="164846" y="25653"/>
                </a:lnTo>
                <a:close/>
              </a:path>
              <a:path w="1485900" h="79375">
                <a:moveTo>
                  <a:pt x="215646" y="24637"/>
                </a:moveTo>
                <a:lnTo>
                  <a:pt x="190246" y="25145"/>
                </a:lnTo>
                <a:lnTo>
                  <a:pt x="190753" y="50545"/>
                </a:lnTo>
                <a:lnTo>
                  <a:pt x="216153" y="50037"/>
                </a:lnTo>
                <a:lnTo>
                  <a:pt x="215646" y="24637"/>
                </a:lnTo>
                <a:close/>
              </a:path>
              <a:path w="1485900" h="79375">
                <a:moveTo>
                  <a:pt x="266446" y="23621"/>
                </a:moveTo>
                <a:lnTo>
                  <a:pt x="241046" y="24129"/>
                </a:lnTo>
                <a:lnTo>
                  <a:pt x="241553" y="49529"/>
                </a:lnTo>
                <a:lnTo>
                  <a:pt x="266953" y="49021"/>
                </a:lnTo>
                <a:lnTo>
                  <a:pt x="266446" y="23621"/>
                </a:lnTo>
                <a:close/>
              </a:path>
              <a:path w="1485900" h="79375">
                <a:moveTo>
                  <a:pt x="317246" y="22605"/>
                </a:moveTo>
                <a:lnTo>
                  <a:pt x="291846" y="23113"/>
                </a:lnTo>
                <a:lnTo>
                  <a:pt x="292353" y="48513"/>
                </a:lnTo>
                <a:lnTo>
                  <a:pt x="317626" y="48005"/>
                </a:lnTo>
                <a:lnTo>
                  <a:pt x="317246" y="22605"/>
                </a:lnTo>
                <a:close/>
              </a:path>
              <a:path w="1485900" h="79375">
                <a:moveTo>
                  <a:pt x="368046" y="21716"/>
                </a:moveTo>
                <a:lnTo>
                  <a:pt x="342646" y="22097"/>
                </a:lnTo>
                <a:lnTo>
                  <a:pt x="343026" y="47497"/>
                </a:lnTo>
                <a:lnTo>
                  <a:pt x="368426" y="46989"/>
                </a:lnTo>
                <a:lnTo>
                  <a:pt x="368046" y="21716"/>
                </a:lnTo>
                <a:close/>
              </a:path>
              <a:path w="1485900" h="79375">
                <a:moveTo>
                  <a:pt x="418719" y="20700"/>
                </a:moveTo>
                <a:lnTo>
                  <a:pt x="393319" y="21208"/>
                </a:lnTo>
                <a:lnTo>
                  <a:pt x="393826" y="46608"/>
                </a:lnTo>
                <a:lnTo>
                  <a:pt x="419226" y="46100"/>
                </a:lnTo>
                <a:lnTo>
                  <a:pt x="418719" y="20700"/>
                </a:lnTo>
                <a:close/>
              </a:path>
              <a:path w="1485900" h="79375">
                <a:moveTo>
                  <a:pt x="469519" y="19684"/>
                </a:moveTo>
                <a:lnTo>
                  <a:pt x="444119" y="20192"/>
                </a:lnTo>
                <a:lnTo>
                  <a:pt x="444626" y="45592"/>
                </a:lnTo>
                <a:lnTo>
                  <a:pt x="470026" y="45084"/>
                </a:lnTo>
                <a:lnTo>
                  <a:pt x="469519" y="19684"/>
                </a:lnTo>
                <a:close/>
              </a:path>
              <a:path w="1485900" h="79375">
                <a:moveTo>
                  <a:pt x="520319" y="18668"/>
                </a:moveTo>
                <a:lnTo>
                  <a:pt x="494919" y="19176"/>
                </a:lnTo>
                <a:lnTo>
                  <a:pt x="495426" y="44576"/>
                </a:lnTo>
                <a:lnTo>
                  <a:pt x="520826" y="44068"/>
                </a:lnTo>
                <a:lnTo>
                  <a:pt x="520319" y="18668"/>
                </a:lnTo>
                <a:close/>
              </a:path>
              <a:path w="1485900" h="79375">
                <a:moveTo>
                  <a:pt x="571119" y="17652"/>
                </a:moveTo>
                <a:lnTo>
                  <a:pt x="545719" y="18160"/>
                </a:lnTo>
                <a:lnTo>
                  <a:pt x="546226" y="43560"/>
                </a:lnTo>
                <a:lnTo>
                  <a:pt x="571626" y="43052"/>
                </a:lnTo>
                <a:lnTo>
                  <a:pt x="571119" y="17652"/>
                </a:lnTo>
                <a:close/>
              </a:path>
              <a:path w="1485900" h="79375">
                <a:moveTo>
                  <a:pt x="621919" y="16763"/>
                </a:moveTo>
                <a:lnTo>
                  <a:pt x="596519" y="17271"/>
                </a:lnTo>
                <a:lnTo>
                  <a:pt x="597026" y="42671"/>
                </a:lnTo>
                <a:lnTo>
                  <a:pt x="622426" y="42163"/>
                </a:lnTo>
                <a:lnTo>
                  <a:pt x="621919" y="16763"/>
                </a:lnTo>
                <a:close/>
              </a:path>
              <a:path w="1485900" h="79375">
                <a:moveTo>
                  <a:pt x="672719" y="15747"/>
                </a:moveTo>
                <a:lnTo>
                  <a:pt x="647319" y="16255"/>
                </a:lnTo>
                <a:lnTo>
                  <a:pt x="647826" y="41655"/>
                </a:lnTo>
                <a:lnTo>
                  <a:pt x="673226" y="41147"/>
                </a:lnTo>
                <a:lnTo>
                  <a:pt x="672719" y="15747"/>
                </a:lnTo>
                <a:close/>
              </a:path>
              <a:path w="1485900" h="79375">
                <a:moveTo>
                  <a:pt x="723519" y="14731"/>
                </a:moveTo>
                <a:lnTo>
                  <a:pt x="698119" y="15239"/>
                </a:lnTo>
                <a:lnTo>
                  <a:pt x="698626" y="40639"/>
                </a:lnTo>
                <a:lnTo>
                  <a:pt x="724026" y="40131"/>
                </a:lnTo>
                <a:lnTo>
                  <a:pt x="723519" y="14731"/>
                </a:lnTo>
                <a:close/>
              </a:path>
              <a:path w="1485900" h="79375">
                <a:moveTo>
                  <a:pt x="774319" y="13715"/>
                </a:moveTo>
                <a:lnTo>
                  <a:pt x="748919" y="14224"/>
                </a:lnTo>
                <a:lnTo>
                  <a:pt x="749426" y="39624"/>
                </a:lnTo>
                <a:lnTo>
                  <a:pt x="774826" y="39115"/>
                </a:lnTo>
                <a:lnTo>
                  <a:pt x="774319" y="13715"/>
                </a:lnTo>
                <a:close/>
              </a:path>
              <a:path w="1485900" h="79375">
                <a:moveTo>
                  <a:pt x="825119" y="12826"/>
                </a:moveTo>
                <a:lnTo>
                  <a:pt x="799719" y="13207"/>
                </a:lnTo>
                <a:lnTo>
                  <a:pt x="800226" y="38607"/>
                </a:lnTo>
                <a:lnTo>
                  <a:pt x="825626" y="38226"/>
                </a:lnTo>
                <a:lnTo>
                  <a:pt x="825119" y="12826"/>
                </a:lnTo>
                <a:close/>
              </a:path>
              <a:path w="1485900" h="79375">
                <a:moveTo>
                  <a:pt x="875919" y="11810"/>
                </a:moveTo>
                <a:lnTo>
                  <a:pt x="850519" y="12318"/>
                </a:lnTo>
                <a:lnTo>
                  <a:pt x="851026" y="37718"/>
                </a:lnTo>
                <a:lnTo>
                  <a:pt x="876426" y="37210"/>
                </a:lnTo>
                <a:lnTo>
                  <a:pt x="875919" y="11810"/>
                </a:lnTo>
                <a:close/>
              </a:path>
              <a:path w="1485900" h="79375">
                <a:moveTo>
                  <a:pt x="926719" y="10794"/>
                </a:moveTo>
                <a:lnTo>
                  <a:pt x="901319" y="11302"/>
                </a:lnTo>
                <a:lnTo>
                  <a:pt x="901826" y="36702"/>
                </a:lnTo>
                <a:lnTo>
                  <a:pt x="927226" y="36194"/>
                </a:lnTo>
                <a:lnTo>
                  <a:pt x="926719" y="10794"/>
                </a:lnTo>
                <a:close/>
              </a:path>
              <a:path w="1485900" h="79375">
                <a:moveTo>
                  <a:pt x="977519" y="9778"/>
                </a:moveTo>
                <a:lnTo>
                  <a:pt x="952119" y="10287"/>
                </a:lnTo>
                <a:lnTo>
                  <a:pt x="952626" y="35687"/>
                </a:lnTo>
                <a:lnTo>
                  <a:pt x="978026" y="35178"/>
                </a:lnTo>
                <a:lnTo>
                  <a:pt x="977519" y="9778"/>
                </a:lnTo>
                <a:close/>
              </a:path>
              <a:path w="1485900" h="79375">
                <a:moveTo>
                  <a:pt x="1028319" y="8762"/>
                </a:moveTo>
                <a:lnTo>
                  <a:pt x="1002919" y="9270"/>
                </a:lnTo>
                <a:lnTo>
                  <a:pt x="1003300" y="34670"/>
                </a:lnTo>
                <a:lnTo>
                  <a:pt x="1028700" y="34162"/>
                </a:lnTo>
                <a:lnTo>
                  <a:pt x="1028319" y="8762"/>
                </a:lnTo>
                <a:close/>
              </a:path>
              <a:path w="1485900" h="79375">
                <a:moveTo>
                  <a:pt x="1078992" y="7874"/>
                </a:moveTo>
                <a:lnTo>
                  <a:pt x="1053719" y="8381"/>
                </a:lnTo>
                <a:lnTo>
                  <a:pt x="1054100" y="33781"/>
                </a:lnTo>
                <a:lnTo>
                  <a:pt x="1079500" y="33274"/>
                </a:lnTo>
                <a:lnTo>
                  <a:pt x="1078992" y="7874"/>
                </a:lnTo>
                <a:close/>
              </a:path>
              <a:path w="1485900" h="79375">
                <a:moveTo>
                  <a:pt x="1129792" y="6857"/>
                </a:moveTo>
                <a:lnTo>
                  <a:pt x="1104392" y="7365"/>
                </a:lnTo>
                <a:lnTo>
                  <a:pt x="1104900" y="32765"/>
                </a:lnTo>
                <a:lnTo>
                  <a:pt x="1130300" y="32257"/>
                </a:lnTo>
                <a:lnTo>
                  <a:pt x="1129792" y="6857"/>
                </a:lnTo>
                <a:close/>
              </a:path>
              <a:path w="1485900" h="79375">
                <a:moveTo>
                  <a:pt x="1180592" y="5841"/>
                </a:moveTo>
                <a:lnTo>
                  <a:pt x="1155192" y="6350"/>
                </a:lnTo>
                <a:lnTo>
                  <a:pt x="1155700" y="31750"/>
                </a:lnTo>
                <a:lnTo>
                  <a:pt x="1181100" y="31241"/>
                </a:lnTo>
                <a:lnTo>
                  <a:pt x="1180592" y="5841"/>
                </a:lnTo>
                <a:close/>
              </a:path>
              <a:path w="1485900" h="79375">
                <a:moveTo>
                  <a:pt x="1231392" y="4825"/>
                </a:moveTo>
                <a:lnTo>
                  <a:pt x="1205992" y="5333"/>
                </a:lnTo>
                <a:lnTo>
                  <a:pt x="1206500" y="30733"/>
                </a:lnTo>
                <a:lnTo>
                  <a:pt x="1231900" y="30225"/>
                </a:lnTo>
                <a:lnTo>
                  <a:pt x="1231392" y="4825"/>
                </a:lnTo>
                <a:close/>
              </a:path>
              <a:path w="1485900" h="79375">
                <a:moveTo>
                  <a:pt x="1282192" y="3937"/>
                </a:moveTo>
                <a:lnTo>
                  <a:pt x="1256792" y="4444"/>
                </a:lnTo>
                <a:lnTo>
                  <a:pt x="1257300" y="29717"/>
                </a:lnTo>
                <a:lnTo>
                  <a:pt x="1282700" y="29337"/>
                </a:lnTo>
                <a:lnTo>
                  <a:pt x="1282192" y="3937"/>
                </a:lnTo>
                <a:close/>
              </a:path>
              <a:path w="1485900" h="79375">
                <a:moveTo>
                  <a:pt x="1332992" y="2920"/>
                </a:moveTo>
                <a:lnTo>
                  <a:pt x="1307592" y="3428"/>
                </a:lnTo>
                <a:lnTo>
                  <a:pt x="1308100" y="28828"/>
                </a:lnTo>
                <a:lnTo>
                  <a:pt x="1333500" y="28320"/>
                </a:lnTo>
                <a:lnTo>
                  <a:pt x="1332992" y="2920"/>
                </a:lnTo>
                <a:close/>
              </a:path>
              <a:path w="1485900" h="79375">
                <a:moveTo>
                  <a:pt x="1383792" y="1904"/>
                </a:moveTo>
                <a:lnTo>
                  <a:pt x="1358392" y="2412"/>
                </a:lnTo>
                <a:lnTo>
                  <a:pt x="1358900" y="27812"/>
                </a:lnTo>
                <a:lnTo>
                  <a:pt x="1384300" y="27304"/>
                </a:lnTo>
                <a:lnTo>
                  <a:pt x="1383792" y="1904"/>
                </a:lnTo>
                <a:close/>
              </a:path>
              <a:path w="1485900" h="79375">
                <a:moveTo>
                  <a:pt x="1434592" y="888"/>
                </a:moveTo>
                <a:lnTo>
                  <a:pt x="1409192" y="1396"/>
                </a:lnTo>
                <a:lnTo>
                  <a:pt x="1409700" y="26796"/>
                </a:lnTo>
                <a:lnTo>
                  <a:pt x="1435100" y="26288"/>
                </a:lnTo>
                <a:lnTo>
                  <a:pt x="1434592" y="888"/>
                </a:lnTo>
                <a:close/>
              </a:path>
              <a:path w="1485900" h="79375">
                <a:moveTo>
                  <a:pt x="1485392" y="0"/>
                </a:moveTo>
                <a:lnTo>
                  <a:pt x="1459992" y="380"/>
                </a:lnTo>
                <a:lnTo>
                  <a:pt x="1460500" y="25780"/>
                </a:lnTo>
                <a:lnTo>
                  <a:pt x="1485900" y="25400"/>
                </a:lnTo>
                <a:lnTo>
                  <a:pt x="1485392" y="0"/>
                </a:lnTo>
                <a:close/>
              </a:path>
            </a:pathLst>
          </a:custGeom>
          <a:solidFill>
            <a:srgbClr val="00A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317228" y="1578609"/>
            <a:ext cx="817244" cy="1018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spc="15" dirty="0">
                <a:solidFill>
                  <a:srgbClr val="080808"/>
                </a:solidFill>
                <a:latin typeface="Trebuchet MS"/>
                <a:cs typeface="Trebuchet MS"/>
              </a:rPr>
              <a:t>纸盆</a:t>
            </a:r>
            <a:endParaRPr lang="en-US" altLang="zh-CN" sz="1800" spc="1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800" spc="160" dirty="0">
                <a:solidFill>
                  <a:srgbClr val="080808"/>
                </a:solidFill>
                <a:latin typeface="Trebuchet MS"/>
                <a:cs typeface="Trebuchet MS"/>
              </a:rPr>
              <a:t>盆架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87219" y="2989834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080808"/>
                </a:solidFill>
                <a:latin typeface="Trebuchet MS"/>
                <a:cs typeface="Trebuchet MS"/>
              </a:rPr>
              <a:t>+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8141" y="3263265"/>
            <a:ext cx="9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080808"/>
                </a:solidFill>
                <a:latin typeface="Trebuchet MS"/>
                <a:cs typeface="Trebuchet MS"/>
              </a:rPr>
              <a:t>-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12035" y="3191192"/>
            <a:ext cx="1004303" cy="338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6900" y="3224783"/>
            <a:ext cx="905256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6900" y="3224783"/>
            <a:ext cx="905510" cy="234950"/>
          </a:xfrm>
          <a:custGeom>
            <a:avLst/>
            <a:gdLst/>
            <a:ahLst/>
            <a:cxnLst/>
            <a:rect l="l" t="t" r="r" b="b"/>
            <a:pathLst>
              <a:path w="905510" h="234950">
                <a:moveTo>
                  <a:pt x="0" y="58674"/>
                </a:moveTo>
                <a:lnTo>
                  <a:pt x="787907" y="58674"/>
                </a:lnTo>
                <a:lnTo>
                  <a:pt x="787907" y="0"/>
                </a:lnTo>
                <a:lnTo>
                  <a:pt x="905256" y="117348"/>
                </a:lnTo>
                <a:lnTo>
                  <a:pt x="787907" y="234695"/>
                </a:lnTo>
                <a:lnTo>
                  <a:pt x="787907" y="176021"/>
                </a:lnTo>
                <a:lnTo>
                  <a:pt x="0" y="176021"/>
                </a:lnTo>
                <a:lnTo>
                  <a:pt x="58674" y="117348"/>
                </a:lnTo>
                <a:lnTo>
                  <a:pt x="0" y="58674"/>
                </a:lnTo>
                <a:close/>
              </a:path>
            </a:pathLst>
          </a:custGeom>
          <a:ln w="9525">
            <a:solidFill>
              <a:srgbClr val="007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48027" y="5106923"/>
            <a:ext cx="1638300" cy="1304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359643" y="2728976"/>
            <a:ext cx="1162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spc="-15" dirty="0">
                <a:solidFill>
                  <a:srgbClr val="006FC0"/>
                </a:solidFill>
                <a:latin typeface="Trebuchet MS"/>
                <a:cs typeface="Trebuchet MS"/>
              </a:rPr>
              <a:t>振动声源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4</a:t>
            </a:fld>
            <a:endParaRPr spc="-20" dirty="0"/>
          </a:p>
        </p:txBody>
      </p:sp>
      <p:sp>
        <p:nvSpPr>
          <p:cNvPr id="50" name="object 50"/>
          <p:cNvSpPr txBox="1"/>
          <p:nvPr/>
        </p:nvSpPr>
        <p:spPr>
          <a:xfrm>
            <a:off x="869391" y="3005404"/>
            <a:ext cx="8013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spc="35" dirty="0">
                <a:solidFill>
                  <a:srgbClr val="080808"/>
                </a:solidFill>
                <a:latin typeface="Trebuchet MS"/>
                <a:cs typeface="Trebuchet MS"/>
              </a:rPr>
              <a:t>信号输入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5" y="479501"/>
            <a:ext cx="9502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380" dirty="0">
                <a:solidFill>
                  <a:srgbClr val="006FC0"/>
                </a:solidFill>
                <a:latin typeface="Trebuchet MS"/>
                <a:cs typeface="Trebuchet MS"/>
              </a:rPr>
              <a:t>哈曼</a:t>
            </a:r>
            <a:r>
              <a:rPr sz="2800" b="1" spc="380" dirty="0">
                <a:solidFill>
                  <a:srgbClr val="006FC0"/>
                </a:solidFill>
                <a:latin typeface="Trebuchet MS"/>
                <a:cs typeface="Trebuchet MS"/>
              </a:rPr>
              <a:t>NEO</a:t>
            </a:r>
            <a:r>
              <a:rPr lang="zh-CN" altLang="en-US" sz="2800" b="1" spc="380" dirty="0">
                <a:solidFill>
                  <a:srgbClr val="006FC0"/>
                </a:solidFill>
                <a:latin typeface="Trebuchet MS"/>
                <a:cs typeface="Trebuchet MS"/>
              </a:rPr>
              <a:t>音箱</a:t>
            </a:r>
            <a:r>
              <a:rPr lang="zh-CN" altLang="en-US" sz="2800" b="1" spc="355" dirty="0">
                <a:solidFill>
                  <a:srgbClr val="006FC0"/>
                </a:solidFill>
                <a:latin typeface="Trebuchet MS"/>
                <a:cs typeface="Trebuchet MS"/>
              </a:rPr>
              <a:t>磁铁类型</a:t>
            </a:r>
            <a:r>
              <a:rPr lang="zh-CN" altLang="en-US" sz="2800" b="1" spc="355" dirty="0">
                <a:solidFill>
                  <a:srgbClr val="006FC0"/>
                </a:solidFill>
              </a:rPr>
              <a:t>及等级</a:t>
            </a:r>
            <a:endParaRPr sz="2800" dirty="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92825" y="1878329"/>
          <a:ext cx="4889494" cy="343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9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4615" marR="74295" indent="-1397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H)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ax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20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UH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EH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20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AH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37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137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R="274320" algn="r">
                        <a:lnSpc>
                          <a:spcPts val="137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375">
                <a:tc>
                  <a:txBody>
                    <a:bodyPr/>
                    <a:lstStyle/>
                    <a:p>
                      <a:pPr marR="274320" algn="r">
                        <a:lnSpc>
                          <a:spcPts val="1365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4031" y="1874377"/>
            <a:ext cx="1831119" cy="52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503" y="2007489"/>
            <a:ext cx="888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spc="-35" dirty="0">
                <a:solidFill>
                  <a:srgbClr val="FFFFFF"/>
                </a:solidFill>
                <a:latin typeface="Trebuchet MS"/>
                <a:cs typeface="Trebuchet MS"/>
              </a:rPr>
              <a:t>圆形磁铁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0778" y="1874377"/>
            <a:ext cx="1829685" cy="52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5222" y="2007489"/>
            <a:ext cx="784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spc="-55" dirty="0">
                <a:solidFill>
                  <a:srgbClr val="FFFFFF"/>
                </a:solidFill>
                <a:latin typeface="Trebuchet MS"/>
                <a:cs typeface="Trebuchet MS"/>
              </a:rPr>
              <a:t>环形磁铁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34320" y="5836678"/>
            <a:ext cx="508000" cy="184150"/>
          </a:xfrm>
          <a:custGeom>
            <a:avLst/>
            <a:gdLst/>
            <a:ahLst/>
            <a:cxnLst/>
            <a:rect l="l" t="t" r="r" b="b"/>
            <a:pathLst>
              <a:path w="508000" h="184150">
                <a:moveTo>
                  <a:pt x="0" y="184149"/>
                </a:moveTo>
                <a:lnTo>
                  <a:pt x="508000" y="184149"/>
                </a:lnTo>
                <a:lnTo>
                  <a:pt x="508000" y="0"/>
                </a:lnTo>
                <a:lnTo>
                  <a:pt x="0" y="0"/>
                </a:lnTo>
                <a:lnTo>
                  <a:pt x="0" y="184149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4320" y="6020828"/>
            <a:ext cx="508000" cy="184150"/>
          </a:xfrm>
          <a:custGeom>
            <a:avLst/>
            <a:gdLst/>
            <a:ahLst/>
            <a:cxnLst/>
            <a:rect l="l" t="t" r="r" b="b"/>
            <a:pathLst>
              <a:path w="508000" h="184150">
                <a:moveTo>
                  <a:pt x="0" y="184149"/>
                </a:moveTo>
                <a:lnTo>
                  <a:pt x="508000" y="184149"/>
                </a:lnTo>
                <a:lnTo>
                  <a:pt x="508000" y="0"/>
                </a:lnTo>
                <a:lnTo>
                  <a:pt x="0" y="0"/>
                </a:lnTo>
                <a:lnTo>
                  <a:pt x="0" y="18414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4320" y="6204978"/>
            <a:ext cx="508000" cy="184150"/>
          </a:xfrm>
          <a:custGeom>
            <a:avLst/>
            <a:gdLst/>
            <a:ahLst/>
            <a:cxnLst/>
            <a:rect l="l" t="t" r="r" b="b"/>
            <a:pathLst>
              <a:path w="508000" h="184150">
                <a:moveTo>
                  <a:pt x="0" y="184149"/>
                </a:moveTo>
                <a:lnTo>
                  <a:pt x="508000" y="184149"/>
                </a:lnTo>
                <a:lnTo>
                  <a:pt x="508000" y="0"/>
                </a:lnTo>
                <a:lnTo>
                  <a:pt x="0" y="0"/>
                </a:lnTo>
                <a:lnTo>
                  <a:pt x="0" y="184149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42320" y="5833503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1145" y="583667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1145" y="602082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1145" y="620497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4320" y="5833503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1145" y="638912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90422"/>
              </p:ext>
            </p:extLst>
          </p:nvPr>
        </p:nvGraphicFramePr>
        <p:xfrm>
          <a:off x="10434319" y="5675549"/>
          <a:ext cx="958215" cy="715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205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lang="zh-CN" altLang="en-US" sz="1100" spc="-35" dirty="0">
                          <a:latin typeface="Trebuchet MS"/>
                          <a:cs typeface="Trebuchet MS"/>
                        </a:rPr>
                        <a:t>等级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1100" spc="-35" dirty="0">
                          <a:latin typeface="Trebuchet MS"/>
                          <a:cs typeface="Trebuchet MS"/>
                        </a:rPr>
                        <a:t>高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1100" spc="-20" dirty="0">
                          <a:latin typeface="Trebuchet MS"/>
                          <a:cs typeface="Trebuchet MS"/>
                        </a:rPr>
                        <a:t>中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46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1100" spc="-10" dirty="0">
                          <a:latin typeface="Trebuchet MS"/>
                          <a:cs typeface="Trebuchet MS"/>
                        </a:rPr>
                        <a:t>低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269726" y="2542032"/>
            <a:ext cx="1661181" cy="1842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4799" y="2656128"/>
            <a:ext cx="2325340" cy="1786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5</a:t>
            </a:fld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0848" y="910392"/>
            <a:ext cx="711835" cy="205104"/>
          </a:xfrm>
          <a:custGeom>
            <a:avLst/>
            <a:gdLst/>
            <a:ahLst/>
            <a:cxnLst/>
            <a:rect l="l" t="t" r="r" b="b"/>
            <a:pathLst>
              <a:path w="711834" h="205105">
                <a:moveTo>
                  <a:pt x="9158" y="0"/>
                </a:moveTo>
                <a:lnTo>
                  <a:pt x="0" y="0"/>
                </a:lnTo>
                <a:lnTo>
                  <a:pt x="253" y="15451"/>
                </a:lnTo>
                <a:lnTo>
                  <a:pt x="2424" y="38797"/>
                </a:lnTo>
                <a:lnTo>
                  <a:pt x="25074" y="99048"/>
                </a:lnTo>
                <a:lnTo>
                  <a:pt x="51834" y="130890"/>
                </a:lnTo>
                <a:lnTo>
                  <a:pt x="93070" y="160501"/>
                </a:lnTo>
                <a:lnTo>
                  <a:pt x="151922" y="185352"/>
                </a:lnTo>
                <a:lnTo>
                  <a:pt x="231531" y="202909"/>
                </a:lnTo>
                <a:lnTo>
                  <a:pt x="408971" y="204683"/>
                </a:lnTo>
                <a:lnTo>
                  <a:pt x="453916" y="195883"/>
                </a:lnTo>
                <a:lnTo>
                  <a:pt x="376664" y="195883"/>
                </a:lnTo>
                <a:lnTo>
                  <a:pt x="209092" y="188929"/>
                </a:lnTo>
                <a:lnTo>
                  <a:pt x="129115" y="166071"/>
                </a:lnTo>
                <a:lnTo>
                  <a:pt x="73968" y="136133"/>
                </a:lnTo>
                <a:lnTo>
                  <a:pt x="39036" y="102538"/>
                </a:lnTo>
                <a:lnTo>
                  <a:pt x="19704" y="68706"/>
                </a:lnTo>
                <a:lnTo>
                  <a:pt x="9380" y="14015"/>
                </a:lnTo>
                <a:lnTo>
                  <a:pt x="9158" y="0"/>
                </a:lnTo>
                <a:close/>
              </a:path>
              <a:path w="711834" h="205105">
                <a:moveTo>
                  <a:pt x="711588" y="120147"/>
                </a:moveTo>
                <a:lnTo>
                  <a:pt x="695988" y="120147"/>
                </a:lnTo>
                <a:lnTo>
                  <a:pt x="650409" y="136795"/>
                </a:lnTo>
                <a:lnTo>
                  <a:pt x="533868" y="170272"/>
                </a:lnTo>
                <a:lnTo>
                  <a:pt x="376664" y="195883"/>
                </a:lnTo>
                <a:lnTo>
                  <a:pt x="453916" y="195883"/>
                </a:lnTo>
                <a:lnTo>
                  <a:pt x="562609" y="174600"/>
                </a:lnTo>
                <a:lnTo>
                  <a:pt x="670722" y="137980"/>
                </a:lnTo>
                <a:lnTo>
                  <a:pt x="711588" y="12014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21981" y="910392"/>
            <a:ext cx="523240" cy="232410"/>
          </a:xfrm>
          <a:custGeom>
            <a:avLst/>
            <a:gdLst/>
            <a:ahLst/>
            <a:cxnLst/>
            <a:rect l="l" t="t" r="r" b="b"/>
            <a:pathLst>
              <a:path w="523240" h="232409">
                <a:moveTo>
                  <a:pt x="11843" y="0"/>
                </a:moveTo>
                <a:lnTo>
                  <a:pt x="2680" y="0"/>
                </a:lnTo>
                <a:lnTo>
                  <a:pt x="0" y="24924"/>
                </a:lnTo>
                <a:lnTo>
                  <a:pt x="819" y="83316"/>
                </a:lnTo>
                <a:lnTo>
                  <a:pt x="18429" y="150606"/>
                </a:lnTo>
                <a:lnTo>
                  <a:pt x="66120" y="202223"/>
                </a:lnTo>
                <a:lnTo>
                  <a:pt x="123973" y="224743"/>
                </a:lnTo>
                <a:lnTo>
                  <a:pt x="193481" y="232318"/>
                </a:lnTo>
                <a:lnTo>
                  <a:pt x="234202" y="229081"/>
                </a:lnTo>
                <a:lnTo>
                  <a:pt x="279753" y="220403"/>
                </a:lnTo>
                <a:lnTo>
                  <a:pt x="295905" y="215753"/>
                </a:lnTo>
                <a:lnTo>
                  <a:pt x="198041" y="215753"/>
                </a:lnTo>
                <a:lnTo>
                  <a:pt x="155461" y="215377"/>
                </a:lnTo>
                <a:lnTo>
                  <a:pt x="115708" y="209575"/>
                </a:lnTo>
                <a:lnTo>
                  <a:pt x="50059" y="177347"/>
                </a:lnTo>
                <a:lnTo>
                  <a:pt x="11852" y="110383"/>
                </a:lnTo>
                <a:lnTo>
                  <a:pt x="6400" y="61162"/>
                </a:lnTo>
                <a:lnTo>
                  <a:pt x="11843" y="0"/>
                </a:lnTo>
                <a:close/>
              </a:path>
              <a:path w="523240" h="232409">
                <a:moveTo>
                  <a:pt x="523023" y="119919"/>
                </a:moveTo>
                <a:lnTo>
                  <a:pt x="471262" y="119919"/>
                </a:lnTo>
                <a:lnTo>
                  <a:pt x="444899" y="134151"/>
                </a:lnTo>
                <a:lnTo>
                  <a:pt x="378192" y="165857"/>
                </a:lnTo>
                <a:lnTo>
                  <a:pt x="289715" y="198553"/>
                </a:lnTo>
                <a:lnTo>
                  <a:pt x="198041" y="215753"/>
                </a:lnTo>
                <a:lnTo>
                  <a:pt x="295905" y="215753"/>
                </a:lnTo>
                <a:lnTo>
                  <a:pt x="330772" y="205715"/>
                </a:lnTo>
                <a:lnTo>
                  <a:pt x="387897" y="184451"/>
                </a:lnTo>
                <a:lnTo>
                  <a:pt x="451768" y="156042"/>
                </a:lnTo>
                <a:lnTo>
                  <a:pt x="523023" y="119919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3574" y="648326"/>
            <a:ext cx="183452" cy="1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96238" y="648550"/>
            <a:ext cx="243202" cy="19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77255" y="644210"/>
            <a:ext cx="220093" cy="20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5117" y="648326"/>
            <a:ext cx="186659" cy="1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64597" y="305275"/>
            <a:ext cx="896619" cy="264795"/>
          </a:xfrm>
          <a:custGeom>
            <a:avLst/>
            <a:gdLst/>
            <a:ahLst/>
            <a:cxnLst/>
            <a:rect l="l" t="t" r="r" b="b"/>
            <a:pathLst>
              <a:path w="896620" h="264795">
                <a:moveTo>
                  <a:pt x="578203" y="0"/>
                </a:moveTo>
                <a:lnTo>
                  <a:pt x="532472" y="3226"/>
                </a:lnTo>
                <a:lnTo>
                  <a:pt x="484339" y="10906"/>
                </a:lnTo>
                <a:lnTo>
                  <a:pt x="434337" y="22797"/>
                </a:lnTo>
                <a:lnTo>
                  <a:pt x="382999" y="38652"/>
                </a:lnTo>
                <a:lnTo>
                  <a:pt x="330856" y="58229"/>
                </a:lnTo>
                <a:lnTo>
                  <a:pt x="278441" y="81283"/>
                </a:lnTo>
                <a:lnTo>
                  <a:pt x="226288" y="107570"/>
                </a:lnTo>
                <a:lnTo>
                  <a:pt x="178291" y="134833"/>
                </a:lnTo>
                <a:lnTo>
                  <a:pt x="131595" y="164189"/>
                </a:lnTo>
                <a:lnTo>
                  <a:pt x="86267" y="195597"/>
                </a:lnTo>
                <a:lnTo>
                  <a:pt x="42379" y="229012"/>
                </a:lnTo>
                <a:lnTo>
                  <a:pt x="0" y="264393"/>
                </a:lnTo>
                <a:lnTo>
                  <a:pt x="23359" y="264393"/>
                </a:lnTo>
                <a:lnTo>
                  <a:pt x="23359" y="264169"/>
                </a:lnTo>
                <a:lnTo>
                  <a:pt x="31400" y="259668"/>
                </a:lnTo>
                <a:lnTo>
                  <a:pt x="51785" y="248632"/>
                </a:lnTo>
                <a:lnTo>
                  <a:pt x="72061" y="238263"/>
                </a:lnTo>
                <a:lnTo>
                  <a:pt x="55653" y="238263"/>
                </a:lnTo>
                <a:lnTo>
                  <a:pt x="97141" y="208295"/>
                </a:lnTo>
                <a:lnTo>
                  <a:pt x="139867" y="180165"/>
                </a:lnTo>
                <a:lnTo>
                  <a:pt x="183770" y="153914"/>
                </a:lnTo>
                <a:lnTo>
                  <a:pt x="228791" y="129583"/>
                </a:lnTo>
                <a:lnTo>
                  <a:pt x="281571" y="104471"/>
                </a:lnTo>
                <a:lnTo>
                  <a:pt x="334226" y="82946"/>
                </a:lnTo>
                <a:lnTo>
                  <a:pt x="386125" y="65267"/>
                </a:lnTo>
                <a:lnTo>
                  <a:pt x="436636" y="51696"/>
                </a:lnTo>
                <a:lnTo>
                  <a:pt x="485128" y="42492"/>
                </a:lnTo>
                <a:lnTo>
                  <a:pt x="530969" y="37917"/>
                </a:lnTo>
                <a:lnTo>
                  <a:pt x="727999" y="37917"/>
                </a:lnTo>
                <a:lnTo>
                  <a:pt x="726458" y="36519"/>
                </a:lnTo>
                <a:lnTo>
                  <a:pt x="695660" y="19487"/>
                </a:lnTo>
                <a:lnTo>
                  <a:pt x="660330" y="7886"/>
                </a:lnTo>
                <a:lnTo>
                  <a:pt x="621000" y="1471"/>
                </a:lnTo>
                <a:lnTo>
                  <a:pt x="578203" y="0"/>
                </a:lnTo>
                <a:close/>
              </a:path>
              <a:path w="896620" h="264795">
                <a:moveTo>
                  <a:pt x="674453" y="130154"/>
                </a:moveTo>
                <a:lnTo>
                  <a:pt x="554741" y="130154"/>
                </a:lnTo>
                <a:lnTo>
                  <a:pt x="610005" y="133165"/>
                </a:lnTo>
                <a:lnTo>
                  <a:pt x="665480" y="140819"/>
                </a:lnTo>
                <a:lnTo>
                  <a:pt x="719351" y="154147"/>
                </a:lnTo>
                <a:lnTo>
                  <a:pt x="719019" y="179458"/>
                </a:lnTo>
                <a:lnTo>
                  <a:pt x="714680" y="206435"/>
                </a:lnTo>
                <a:lnTo>
                  <a:pt x="706554" y="234829"/>
                </a:lnTo>
                <a:lnTo>
                  <a:pt x="694857" y="264393"/>
                </a:lnTo>
                <a:lnTo>
                  <a:pt x="752339" y="264393"/>
                </a:lnTo>
                <a:lnTo>
                  <a:pt x="762125" y="242405"/>
                </a:lnTo>
                <a:lnTo>
                  <a:pt x="770123" y="220870"/>
                </a:lnTo>
                <a:lnTo>
                  <a:pt x="776268" y="199888"/>
                </a:lnTo>
                <a:lnTo>
                  <a:pt x="780498" y="179561"/>
                </a:lnTo>
                <a:lnTo>
                  <a:pt x="814654" y="179561"/>
                </a:lnTo>
                <a:lnTo>
                  <a:pt x="804038" y="173203"/>
                </a:lnTo>
                <a:lnTo>
                  <a:pt x="782599" y="162604"/>
                </a:lnTo>
                <a:lnTo>
                  <a:pt x="782095" y="139695"/>
                </a:lnTo>
                <a:lnTo>
                  <a:pt x="717742" y="139695"/>
                </a:lnTo>
                <a:lnTo>
                  <a:pt x="691794" y="133495"/>
                </a:lnTo>
                <a:lnTo>
                  <a:pt x="674453" y="130154"/>
                </a:lnTo>
                <a:close/>
              </a:path>
              <a:path w="896620" h="264795">
                <a:moveTo>
                  <a:pt x="814654" y="179561"/>
                </a:moveTo>
                <a:lnTo>
                  <a:pt x="780498" y="179561"/>
                </a:lnTo>
                <a:lnTo>
                  <a:pt x="796378" y="188758"/>
                </a:lnTo>
                <a:lnTo>
                  <a:pt x="811524" y="199074"/>
                </a:lnTo>
                <a:lnTo>
                  <a:pt x="851038" y="236174"/>
                </a:lnTo>
                <a:lnTo>
                  <a:pt x="870744" y="264393"/>
                </a:lnTo>
                <a:lnTo>
                  <a:pt x="896177" y="264393"/>
                </a:lnTo>
                <a:lnTo>
                  <a:pt x="871575" y="226667"/>
                </a:lnTo>
                <a:lnTo>
                  <a:pt x="843765" y="199569"/>
                </a:lnTo>
                <a:lnTo>
                  <a:pt x="824543" y="185484"/>
                </a:lnTo>
                <a:lnTo>
                  <a:pt x="814654" y="179561"/>
                </a:lnTo>
                <a:close/>
              </a:path>
              <a:path w="896620" h="264795">
                <a:moveTo>
                  <a:pt x="556361" y="119257"/>
                </a:moveTo>
                <a:lnTo>
                  <a:pt x="499231" y="120477"/>
                </a:lnTo>
                <a:lnTo>
                  <a:pt x="443564" y="124707"/>
                </a:lnTo>
                <a:lnTo>
                  <a:pt x="391657" y="131199"/>
                </a:lnTo>
                <a:lnTo>
                  <a:pt x="345810" y="139203"/>
                </a:lnTo>
                <a:lnTo>
                  <a:pt x="295237" y="150486"/>
                </a:lnTo>
                <a:lnTo>
                  <a:pt x="245980" y="163470"/>
                </a:lnTo>
                <a:lnTo>
                  <a:pt x="197986" y="178267"/>
                </a:lnTo>
                <a:lnTo>
                  <a:pt x="151197" y="194987"/>
                </a:lnTo>
                <a:lnTo>
                  <a:pt x="105558" y="213744"/>
                </a:lnTo>
                <a:lnTo>
                  <a:pt x="67897" y="231815"/>
                </a:lnTo>
                <a:lnTo>
                  <a:pt x="55653" y="238263"/>
                </a:lnTo>
                <a:lnTo>
                  <a:pt x="72061" y="238263"/>
                </a:lnTo>
                <a:lnTo>
                  <a:pt x="78909" y="234761"/>
                </a:lnTo>
                <a:lnTo>
                  <a:pt x="107167" y="221753"/>
                </a:lnTo>
                <a:lnTo>
                  <a:pt x="158984" y="201014"/>
                </a:lnTo>
                <a:lnTo>
                  <a:pt x="208480" y="183671"/>
                </a:lnTo>
                <a:lnTo>
                  <a:pt x="255864" y="169382"/>
                </a:lnTo>
                <a:lnTo>
                  <a:pt x="301347" y="157805"/>
                </a:lnTo>
                <a:lnTo>
                  <a:pt x="345140" y="148599"/>
                </a:lnTo>
                <a:lnTo>
                  <a:pt x="408375" y="138650"/>
                </a:lnTo>
                <a:lnTo>
                  <a:pt x="452110" y="133929"/>
                </a:lnTo>
                <a:lnTo>
                  <a:pt x="501504" y="130752"/>
                </a:lnTo>
                <a:lnTo>
                  <a:pt x="554741" y="130154"/>
                </a:lnTo>
                <a:lnTo>
                  <a:pt x="674453" y="130154"/>
                </a:lnTo>
                <a:lnTo>
                  <a:pt x="665602" y="128448"/>
                </a:lnTo>
                <a:lnTo>
                  <a:pt x="639209" y="124551"/>
                </a:lnTo>
                <a:lnTo>
                  <a:pt x="612657" y="121798"/>
                </a:lnTo>
                <a:lnTo>
                  <a:pt x="556361" y="119257"/>
                </a:lnTo>
                <a:close/>
              </a:path>
              <a:path w="896620" h="264795">
                <a:moveTo>
                  <a:pt x="727999" y="37917"/>
                </a:moveTo>
                <a:lnTo>
                  <a:pt x="530969" y="37917"/>
                </a:lnTo>
                <a:lnTo>
                  <a:pt x="573527" y="38230"/>
                </a:lnTo>
                <a:lnTo>
                  <a:pt x="612171" y="43692"/>
                </a:lnTo>
                <a:lnTo>
                  <a:pt x="675190" y="71105"/>
                </a:lnTo>
                <a:lnTo>
                  <a:pt x="703187" y="101222"/>
                </a:lnTo>
                <a:lnTo>
                  <a:pt x="717742" y="139695"/>
                </a:lnTo>
                <a:lnTo>
                  <a:pt x="782095" y="139695"/>
                </a:lnTo>
                <a:lnTo>
                  <a:pt x="781778" y="125298"/>
                </a:lnTo>
                <a:lnTo>
                  <a:pt x="772480" y="91474"/>
                </a:lnTo>
                <a:lnTo>
                  <a:pt x="754207" y="61694"/>
                </a:lnTo>
                <a:lnTo>
                  <a:pt x="727999" y="37917"/>
                </a:lnTo>
                <a:close/>
              </a:path>
            </a:pathLst>
          </a:custGeom>
          <a:solidFill>
            <a:srgbClr val="00A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15731" y="644209"/>
            <a:ext cx="219865" cy="20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74760" y="648549"/>
            <a:ext cx="184602" cy="196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21469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209" y="0"/>
                </a:lnTo>
                <a:lnTo>
                  <a:pt x="0" y="54800"/>
                </a:lnTo>
                <a:lnTo>
                  <a:pt x="4380" y="54800"/>
                </a:lnTo>
                <a:lnTo>
                  <a:pt x="13051" y="35999"/>
                </a:lnTo>
                <a:lnTo>
                  <a:pt x="44050" y="35999"/>
                </a:lnTo>
                <a:lnTo>
                  <a:pt x="42467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54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50" y="35999"/>
                </a:moveTo>
                <a:lnTo>
                  <a:pt x="39647" y="35999"/>
                </a:lnTo>
                <a:lnTo>
                  <a:pt x="48318" y="54800"/>
                </a:lnTo>
                <a:lnTo>
                  <a:pt x="52698" y="54800"/>
                </a:lnTo>
                <a:lnTo>
                  <a:pt x="44050" y="35999"/>
                </a:lnTo>
                <a:close/>
              </a:path>
              <a:path w="52704" h="55244">
                <a:moveTo>
                  <a:pt x="30654" y="6881"/>
                </a:moveTo>
                <a:lnTo>
                  <a:pt x="26327" y="6881"/>
                </a:lnTo>
                <a:lnTo>
                  <a:pt x="38037" y="32559"/>
                </a:lnTo>
                <a:lnTo>
                  <a:pt x="42467" y="32559"/>
                </a:lnTo>
                <a:lnTo>
                  <a:pt x="30654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25126" y="911148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21097" y="0"/>
                </a:moveTo>
                <a:lnTo>
                  <a:pt x="13811" y="2876"/>
                </a:lnTo>
                <a:lnTo>
                  <a:pt x="3039" y="13395"/>
                </a:lnTo>
                <a:lnTo>
                  <a:pt x="0" y="20603"/>
                </a:lnTo>
                <a:lnTo>
                  <a:pt x="44" y="28362"/>
                </a:lnTo>
                <a:lnTo>
                  <a:pt x="2185" y="39275"/>
                </a:lnTo>
                <a:lnTo>
                  <a:pt x="8230" y="48139"/>
                </a:lnTo>
                <a:lnTo>
                  <a:pt x="17367" y="53993"/>
                </a:lnTo>
                <a:lnTo>
                  <a:pt x="28830" y="56107"/>
                </a:lnTo>
                <a:lnTo>
                  <a:pt x="35579" y="56031"/>
                </a:lnTo>
                <a:lnTo>
                  <a:pt x="42194" y="54304"/>
                </a:lnTo>
                <a:lnTo>
                  <a:pt x="46011" y="52205"/>
                </a:lnTo>
                <a:lnTo>
                  <a:pt x="28606" y="52205"/>
                </a:lnTo>
                <a:lnTo>
                  <a:pt x="19232" y="50404"/>
                </a:lnTo>
                <a:lnTo>
                  <a:pt x="11543" y="45319"/>
                </a:lnTo>
                <a:lnTo>
                  <a:pt x="6317" y="37715"/>
                </a:lnTo>
                <a:lnTo>
                  <a:pt x="4335" y="28362"/>
                </a:lnTo>
                <a:lnTo>
                  <a:pt x="6134" y="18975"/>
                </a:lnTo>
                <a:lnTo>
                  <a:pt x="11219" y="11274"/>
                </a:lnTo>
                <a:lnTo>
                  <a:pt x="18817" y="6041"/>
                </a:lnTo>
                <a:lnTo>
                  <a:pt x="28159" y="4058"/>
                </a:lnTo>
                <a:lnTo>
                  <a:pt x="46410" y="4058"/>
                </a:lnTo>
                <a:lnTo>
                  <a:pt x="41837" y="1901"/>
                </a:lnTo>
                <a:lnTo>
                  <a:pt x="35266" y="340"/>
                </a:lnTo>
                <a:lnTo>
                  <a:pt x="21097" y="0"/>
                </a:lnTo>
                <a:close/>
              </a:path>
              <a:path w="48259" h="56515">
                <a:moveTo>
                  <a:pt x="48095" y="46706"/>
                </a:moveTo>
                <a:lnTo>
                  <a:pt x="42150" y="50147"/>
                </a:lnTo>
                <a:lnTo>
                  <a:pt x="35445" y="52040"/>
                </a:lnTo>
                <a:lnTo>
                  <a:pt x="28606" y="52205"/>
                </a:lnTo>
                <a:lnTo>
                  <a:pt x="46011" y="52205"/>
                </a:lnTo>
                <a:lnTo>
                  <a:pt x="48095" y="51060"/>
                </a:lnTo>
                <a:lnTo>
                  <a:pt x="48095" y="46706"/>
                </a:lnTo>
                <a:close/>
              </a:path>
              <a:path w="48259" h="56515">
                <a:moveTo>
                  <a:pt x="46410" y="4058"/>
                </a:moveTo>
                <a:lnTo>
                  <a:pt x="28159" y="4058"/>
                </a:lnTo>
                <a:lnTo>
                  <a:pt x="34998" y="4107"/>
                </a:lnTo>
                <a:lnTo>
                  <a:pt x="41703" y="5919"/>
                </a:lnTo>
                <a:lnTo>
                  <a:pt x="47603" y="9333"/>
                </a:lnTo>
                <a:lnTo>
                  <a:pt x="47871" y="9333"/>
                </a:lnTo>
                <a:lnTo>
                  <a:pt x="47871" y="4747"/>
                </a:lnTo>
                <a:lnTo>
                  <a:pt x="46410" y="4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84843" y="9112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49" y="0"/>
                </a:moveTo>
                <a:lnTo>
                  <a:pt x="17411" y="2050"/>
                </a:lnTo>
                <a:lnTo>
                  <a:pt x="8492" y="7878"/>
                </a:lnTo>
                <a:lnTo>
                  <a:pt x="2389" y="16615"/>
                </a:lnTo>
                <a:lnTo>
                  <a:pt x="0" y="27391"/>
                </a:lnTo>
                <a:lnTo>
                  <a:pt x="1944" y="38262"/>
                </a:lnTo>
                <a:lnTo>
                  <a:pt x="7676" y="47252"/>
                </a:lnTo>
                <a:lnTo>
                  <a:pt x="16342" y="53457"/>
                </a:lnTo>
                <a:lnTo>
                  <a:pt x="27087" y="55972"/>
                </a:lnTo>
                <a:lnTo>
                  <a:pt x="34640" y="56187"/>
                </a:lnTo>
                <a:lnTo>
                  <a:pt x="41971" y="53337"/>
                </a:lnTo>
                <a:lnTo>
                  <a:pt x="43272" y="52071"/>
                </a:lnTo>
                <a:lnTo>
                  <a:pt x="27578" y="52071"/>
                </a:lnTo>
                <a:lnTo>
                  <a:pt x="18245" y="50218"/>
                </a:lnTo>
                <a:lnTo>
                  <a:pt x="10604" y="45103"/>
                </a:lnTo>
                <a:lnTo>
                  <a:pt x="5428" y="37492"/>
                </a:lnTo>
                <a:lnTo>
                  <a:pt x="3486" y="28152"/>
                </a:lnTo>
                <a:lnTo>
                  <a:pt x="5304" y="18787"/>
                </a:lnTo>
                <a:lnTo>
                  <a:pt x="10386" y="11110"/>
                </a:lnTo>
                <a:lnTo>
                  <a:pt x="17974" y="5896"/>
                </a:lnTo>
                <a:lnTo>
                  <a:pt x="27310" y="3923"/>
                </a:lnTo>
                <a:lnTo>
                  <a:pt x="41365" y="3879"/>
                </a:lnTo>
                <a:lnTo>
                  <a:pt x="39040" y="2286"/>
                </a:lnTo>
                <a:lnTo>
                  <a:pt x="28249" y="0"/>
                </a:lnTo>
                <a:close/>
              </a:path>
              <a:path w="56515" h="56515">
                <a:moveTo>
                  <a:pt x="41365" y="3879"/>
                </a:moveTo>
                <a:lnTo>
                  <a:pt x="33702" y="3879"/>
                </a:lnTo>
                <a:lnTo>
                  <a:pt x="39870" y="6389"/>
                </a:lnTo>
                <a:lnTo>
                  <a:pt x="48989" y="15427"/>
                </a:lnTo>
                <a:lnTo>
                  <a:pt x="51536" y="21579"/>
                </a:lnTo>
                <a:lnTo>
                  <a:pt x="51550" y="28152"/>
                </a:lnTo>
                <a:lnTo>
                  <a:pt x="49697" y="37352"/>
                </a:lnTo>
                <a:lnTo>
                  <a:pt x="44558" y="44995"/>
                </a:lnTo>
                <a:lnTo>
                  <a:pt x="36929" y="50158"/>
                </a:lnTo>
                <a:lnTo>
                  <a:pt x="27578" y="52071"/>
                </a:lnTo>
                <a:lnTo>
                  <a:pt x="43272" y="52071"/>
                </a:lnTo>
                <a:lnTo>
                  <a:pt x="52833" y="42809"/>
                </a:lnTo>
                <a:lnTo>
                  <a:pt x="55917" y="35570"/>
                </a:lnTo>
                <a:lnTo>
                  <a:pt x="55795" y="27391"/>
                </a:lnTo>
                <a:lnTo>
                  <a:pt x="53750" y="17173"/>
                </a:lnTo>
                <a:lnTo>
                  <a:pt x="47832" y="8307"/>
                </a:lnTo>
                <a:lnTo>
                  <a:pt x="41365" y="3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54974" y="911999"/>
            <a:ext cx="50165" cy="54610"/>
          </a:xfrm>
          <a:custGeom>
            <a:avLst/>
            <a:gdLst/>
            <a:ahLst/>
            <a:cxnLst/>
            <a:rect l="l" t="t" r="r" b="b"/>
            <a:pathLst>
              <a:path w="50165" h="54609">
                <a:moveTo>
                  <a:pt x="4112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187"/>
                </a:lnTo>
                <a:lnTo>
                  <a:pt x="9176" y="6187"/>
                </a:lnTo>
                <a:lnTo>
                  <a:pt x="4112" y="0"/>
                </a:lnTo>
                <a:close/>
              </a:path>
              <a:path w="50165" h="54609">
                <a:moveTo>
                  <a:pt x="49927" y="6187"/>
                </a:moveTo>
                <a:lnTo>
                  <a:pt x="45815" y="6187"/>
                </a:lnTo>
                <a:lnTo>
                  <a:pt x="45815" y="54568"/>
                </a:lnTo>
                <a:lnTo>
                  <a:pt x="49927" y="54568"/>
                </a:lnTo>
                <a:lnTo>
                  <a:pt x="49927" y="6187"/>
                </a:lnTo>
                <a:close/>
              </a:path>
              <a:path w="50165" h="54609">
                <a:moveTo>
                  <a:pt x="9176" y="6187"/>
                </a:moveTo>
                <a:lnTo>
                  <a:pt x="4335" y="6187"/>
                </a:lnTo>
                <a:lnTo>
                  <a:pt x="24941" y="31641"/>
                </a:lnTo>
                <a:lnTo>
                  <a:pt x="29954" y="25449"/>
                </a:lnTo>
                <a:lnTo>
                  <a:pt x="24941" y="25449"/>
                </a:lnTo>
                <a:lnTo>
                  <a:pt x="9176" y="6187"/>
                </a:lnTo>
                <a:close/>
              </a:path>
              <a:path w="50165" h="54609">
                <a:moveTo>
                  <a:pt x="49927" y="0"/>
                </a:moveTo>
                <a:lnTo>
                  <a:pt x="45815" y="0"/>
                </a:lnTo>
                <a:lnTo>
                  <a:pt x="24941" y="25449"/>
                </a:lnTo>
                <a:lnTo>
                  <a:pt x="29954" y="25449"/>
                </a:lnTo>
                <a:lnTo>
                  <a:pt x="45547" y="6187"/>
                </a:lnTo>
                <a:lnTo>
                  <a:pt x="49927" y="6187"/>
                </a:lnTo>
                <a:lnTo>
                  <a:pt x="49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21619" y="911999"/>
            <a:ext cx="33020" cy="54610"/>
          </a:xfrm>
          <a:custGeom>
            <a:avLst/>
            <a:gdLst/>
            <a:ahLst/>
            <a:cxnLst/>
            <a:rect l="l" t="t" r="r" b="b"/>
            <a:pathLst>
              <a:path w="33020" h="54609">
                <a:moveTo>
                  <a:pt x="27489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29118"/>
                </a:lnTo>
                <a:lnTo>
                  <a:pt x="28383" y="29118"/>
                </a:lnTo>
                <a:lnTo>
                  <a:pt x="30377" y="25449"/>
                </a:lnTo>
                <a:lnTo>
                  <a:pt x="3888" y="25449"/>
                </a:lnTo>
                <a:lnTo>
                  <a:pt x="3888" y="3436"/>
                </a:lnTo>
                <a:lnTo>
                  <a:pt x="30076" y="3436"/>
                </a:lnTo>
                <a:lnTo>
                  <a:pt x="27489" y="0"/>
                </a:lnTo>
                <a:close/>
              </a:path>
              <a:path w="33020" h="54609">
                <a:moveTo>
                  <a:pt x="30076" y="3436"/>
                </a:moveTo>
                <a:lnTo>
                  <a:pt x="24047" y="3436"/>
                </a:lnTo>
                <a:lnTo>
                  <a:pt x="27936" y="8255"/>
                </a:lnTo>
                <a:lnTo>
                  <a:pt x="27936" y="20635"/>
                </a:lnTo>
                <a:lnTo>
                  <a:pt x="24047" y="25449"/>
                </a:lnTo>
                <a:lnTo>
                  <a:pt x="30377" y="25449"/>
                </a:lnTo>
                <a:lnTo>
                  <a:pt x="32495" y="21552"/>
                </a:lnTo>
                <a:lnTo>
                  <a:pt x="32495" y="6648"/>
                </a:lnTo>
                <a:lnTo>
                  <a:pt x="30076" y="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52997" y="91176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4">
                <a:moveTo>
                  <a:pt x="27489" y="0"/>
                </a:moveTo>
                <a:lnTo>
                  <a:pt x="25164" y="0"/>
                </a:lnTo>
                <a:lnTo>
                  <a:pt x="0" y="54800"/>
                </a:lnTo>
                <a:lnTo>
                  <a:pt x="4335" y="54800"/>
                </a:lnTo>
                <a:lnTo>
                  <a:pt x="13051" y="35999"/>
                </a:lnTo>
                <a:lnTo>
                  <a:pt x="44020" y="35999"/>
                </a:lnTo>
                <a:lnTo>
                  <a:pt x="42440" y="32559"/>
                </a:lnTo>
                <a:lnTo>
                  <a:pt x="14660" y="32559"/>
                </a:lnTo>
                <a:lnTo>
                  <a:pt x="26327" y="6881"/>
                </a:lnTo>
                <a:lnTo>
                  <a:pt x="30649" y="6881"/>
                </a:lnTo>
                <a:lnTo>
                  <a:pt x="27489" y="0"/>
                </a:lnTo>
                <a:close/>
              </a:path>
              <a:path w="52704" h="55244">
                <a:moveTo>
                  <a:pt x="44020" y="35999"/>
                </a:moveTo>
                <a:lnTo>
                  <a:pt x="39602" y="35999"/>
                </a:lnTo>
                <a:lnTo>
                  <a:pt x="48318" y="54800"/>
                </a:lnTo>
                <a:lnTo>
                  <a:pt x="52654" y="54800"/>
                </a:lnTo>
                <a:lnTo>
                  <a:pt x="44020" y="35999"/>
                </a:lnTo>
                <a:close/>
              </a:path>
              <a:path w="52704" h="55244">
                <a:moveTo>
                  <a:pt x="30649" y="6881"/>
                </a:moveTo>
                <a:lnTo>
                  <a:pt x="26327" y="6881"/>
                </a:lnTo>
                <a:lnTo>
                  <a:pt x="37993" y="32559"/>
                </a:lnTo>
                <a:lnTo>
                  <a:pt x="42440" y="32559"/>
                </a:lnTo>
                <a:lnTo>
                  <a:pt x="30649" y="6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16200" y="911999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29" h="54609">
                <a:moveTo>
                  <a:pt x="3441" y="0"/>
                </a:moveTo>
                <a:lnTo>
                  <a:pt x="0" y="0"/>
                </a:lnTo>
                <a:lnTo>
                  <a:pt x="0" y="54568"/>
                </a:lnTo>
                <a:lnTo>
                  <a:pt x="4112" y="54568"/>
                </a:lnTo>
                <a:lnTo>
                  <a:pt x="4112" y="6876"/>
                </a:lnTo>
                <a:lnTo>
                  <a:pt x="9384" y="6876"/>
                </a:lnTo>
                <a:lnTo>
                  <a:pt x="3441" y="0"/>
                </a:lnTo>
                <a:close/>
              </a:path>
              <a:path w="49529" h="54609">
                <a:moveTo>
                  <a:pt x="9384" y="6876"/>
                </a:moveTo>
                <a:lnTo>
                  <a:pt x="4112" y="6876"/>
                </a:lnTo>
                <a:lnTo>
                  <a:pt x="45592" y="54568"/>
                </a:lnTo>
                <a:lnTo>
                  <a:pt x="48989" y="54568"/>
                </a:lnTo>
                <a:lnTo>
                  <a:pt x="48989" y="47686"/>
                </a:lnTo>
                <a:lnTo>
                  <a:pt x="44653" y="47686"/>
                </a:lnTo>
                <a:lnTo>
                  <a:pt x="9384" y="6876"/>
                </a:lnTo>
                <a:close/>
              </a:path>
              <a:path w="49529" h="54609">
                <a:moveTo>
                  <a:pt x="48989" y="0"/>
                </a:moveTo>
                <a:lnTo>
                  <a:pt x="44653" y="0"/>
                </a:lnTo>
                <a:lnTo>
                  <a:pt x="44653" y="47686"/>
                </a:lnTo>
                <a:lnTo>
                  <a:pt x="48989" y="47686"/>
                </a:lnTo>
                <a:lnTo>
                  <a:pt x="48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75291" y="911999"/>
            <a:ext cx="46990" cy="54610"/>
          </a:xfrm>
          <a:custGeom>
            <a:avLst/>
            <a:gdLst/>
            <a:ahLst/>
            <a:cxnLst/>
            <a:rect l="l" t="t" r="r" b="b"/>
            <a:pathLst>
              <a:path w="46990" h="54609">
                <a:moveTo>
                  <a:pt x="5274" y="0"/>
                </a:moveTo>
                <a:lnTo>
                  <a:pt x="0" y="0"/>
                </a:lnTo>
                <a:lnTo>
                  <a:pt x="21320" y="25221"/>
                </a:lnTo>
                <a:lnTo>
                  <a:pt x="21320" y="54568"/>
                </a:lnTo>
                <a:lnTo>
                  <a:pt x="25433" y="54568"/>
                </a:lnTo>
                <a:lnTo>
                  <a:pt x="25433" y="25221"/>
                </a:lnTo>
                <a:lnTo>
                  <a:pt x="28528" y="21552"/>
                </a:lnTo>
                <a:lnTo>
                  <a:pt x="23377" y="21552"/>
                </a:lnTo>
                <a:lnTo>
                  <a:pt x="5274" y="0"/>
                </a:lnTo>
                <a:close/>
              </a:path>
              <a:path w="46990" h="54609">
                <a:moveTo>
                  <a:pt x="46709" y="0"/>
                </a:moveTo>
                <a:lnTo>
                  <a:pt x="41435" y="0"/>
                </a:lnTo>
                <a:lnTo>
                  <a:pt x="23377" y="21552"/>
                </a:lnTo>
                <a:lnTo>
                  <a:pt x="28528" y="21552"/>
                </a:lnTo>
                <a:lnTo>
                  <a:pt x="46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07602" y="91039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102" y="43127"/>
                </a:lnTo>
                <a:lnTo>
                  <a:pt x="1662" y="50379"/>
                </a:lnTo>
                <a:lnTo>
                  <a:pt x="6095" y="55315"/>
                </a:lnTo>
                <a:lnTo>
                  <a:pt x="12464" y="57931"/>
                </a:lnTo>
                <a:lnTo>
                  <a:pt x="19935" y="58697"/>
                </a:lnTo>
                <a:lnTo>
                  <a:pt x="29768" y="58697"/>
                </a:lnTo>
                <a:lnTo>
                  <a:pt x="37993" y="55257"/>
                </a:lnTo>
                <a:lnTo>
                  <a:pt x="38899" y="49257"/>
                </a:lnTo>
                <a:lnTo>
                  <a:pt x="22617" y="49257"/>
                </a:lnTo>
                <a:lnTo>
                  <a:pt x="21100" y="48997"/>
                </a:lnTo>
                <a:lnTo>
                  <a:pt x="18728" y="48997"/>
                </a:lnTo>
                <a:lnTo>
                  <a:pt x="17298" y="48532"/>
                </a:lnTo>
                <a:lnTo>
                  <a:pt x="16270" y="47565"/>
                </a:lnTo>
                <a:lnTo>
                  <a:pt x="15197" y="46599"/>
                </a:lnTo>
                <a:lnTo>
                  <a:pt x="14616" y="45221"/>
                </a:lnTo>
                <a:lnTo>
                  <a:pt x="14660" y="38518"/>
                </a:lnTo>
                <a:close/>
              </a:path>
              <a:path w="40004" h="59055">
                <a:moveTo>
                  <a:pt x="27712" y="0"/>
                </a:moveTo>
                <a:lnTo>
                  <a:pt x="10057" y="0"/>
                </a:lnTo>
                <a:lnTo>
                  <a:pt x="2279" y="3208"/>
                </a:lnTo>
                <a:lnTo>
                  <a:pt x="670" y="12152"/>
                </a:lnTo>
                <a:lnTo>
                  <a:pt x="332" y="13820"/>
                </a:lnTo>
                <a:lnTo>
                  <a:pt x="20756" y="36255"/>
                </a:lnTo>
                <a:lnTo>
                  <a:pt x="25433" y="41042"/>
                </a:lnTo>
                <a:lnTo>
                  <a:pt x="25880" y="42380"/>
                </a:lnTo>
                <a:lnTo>
                  <a:pt x="25880" y="43829"/>
                </a:lnTo>
                <a:lnTo>
                  <a:pt x="25423" y="45221"/>
                </a:lnTo>
                <a:lnTo>
                  <a:pt x="24941" y="47624"/>
                </a:lnTo>
                <a:lnTo>
                  <a:pt x="22617" y="49257"/>
                </a:lnTo>
                <a:lnTo>
                  <a:pt x="38899" y="49257"/>
                </a:lnTo>
                <a:lnTo>
                  <a:pt x="39753" y="43829"/>
                </a:lnTo>
                <a:lnTo>
                  <a:pt x="39870" y="40102"/>
                </a:lnTo>
                <a:lnTo>
                  <a:pt x="39378" y="37145"/>
                </a:lnTo>
                <a:lnTo>
                  <a:pt x="34781" y="29878"/>
                </a:lnTo>
                <a:lnTo>
                  <a:pt x="26768" y="24590"/>
                </a:lnTo>
                <a:lnTo>
                  <a:pt x="18881" y="20248"/>
                </a:lnTo>
                <a:lnTo>
                  <a:pt x="14660" y="15820"/>
                </a:lnTo>
                <a:lnTo>
                  <a:pt x="14437" y="14841"/>
                </a:lnTo>
                <a:lnTo>
                  <a:pt x="14437" y="13820"/>
                </a:lnTo>
                <a:lnTo>
                  <a:pt x="14661" y="12836"/>
                </a:lnTo>
                <a:lnTo>
                  <a:pt x="15107" y="10487"/>
                </a:lnTo>
                <a:lnTo>
                  <a:pt x="17298" y="8885"/>
                </a:lnTo>
                <a:lnTo>
                  <a:pt x="38484" y="8885"/>
                </a:lnTo>
                <a:lnTo>
                  <a:pt x="38484" y="1834"/>
                </a:lnTo>
                <a:lnTo>
                  <a:pt x="27712" y="0"/>
                </a:lnTo>
                <a:close/>
              </a:path>
              <a:path w="40004" h="59055">
                <a:moveTo>
                  <a:pt x="20158" y="48836"/>
                </a:moveTo>
                <a:lnTo>
                  <a:pt x="18728" y="48997"/>
                </a:lnTo>
                <a:lnTo>
                  <a:pt x="21100" y="48997"/>
                </a:lnTo>
                <a:lnTo>
                  <a:pt x="20158" y="48836"/>
                </a:lnTo>
                <a:close/>
              </a:path>
              <a:path w="40004" h="59055">
                <a:moveTo>
                  <a:pt x="38484" y="9024"/>
                </a:moveTo>
                <a:lnTo>
                  <a:pt x="21052" y="9024"/>
                </a:lnTo>
                <a:lnTo>
                  <a:pt x="22438" y="9512"/>
                </a:lnTo>
                <a:lnTo>
                  <a:pt x="24405" y="11472"/>
                </a:lnTo>
                <a:lnTo>
                  <a:pt x="24852" y="12836"/>
                </a:lnTo>
                <a:lnTo>
                  <a:pt x="24756" y="13820"/>
                </a:lnTo>
                <a:lnTo>
                  <a:pt x="24717" y="17655"/>
                </a:lnTo>
                <a:lnTo>
                  <a:pt x="38484" y="17655"/>
                </a:lnTo>
                <a:lnTo>
                  <a:pt x="38484" y="9024"/>
                </a:lnTo>
                <a:close/>
              </a:path>
              <a:path w="40004" h="59055">
                <a:moveTo>
                  <a:pt x="38484" y="8885"/>
                </a:moveTo>
                <a:lnTo>
                  <a:pt x="17298" y="8885"/>
                </a:lnTo>
                <a:lnTo>
                  <a:pt x="19667" y="9172"/>
                </a:lnTo>
                <a:lnTo>
                  <a:pt x="21052" y="9024"/>
                </a:lnTo>
                <a:lnTo>
                  <a:pt x="38484" y="9024"/>
                </a:lnTo>
                <a:lnTo>
                  <a:pt x="38484" y="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85992" y="910620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4660" y="38518"/>
                </a:moveTo>
                <a:lnTo>
                  <a:pt x="0" y="38518"/>
                </a:lnTo>
                <a:lnTo>
                  <a:pt x="0" y="54800"/>
                </a:lnTo>
                <a:lnTo>
                  <a:pt x="9610" y="58469"/>
                </a:lnTo>
                <a:lnTo>
                  <a:pt x="29768" y="58469"/>
                </a:lnTo>
                <a:lnTo>
                  <a:pt x="37591" y="55028"/>
                </a:lnTo>
                <a:lnTo>
                  <a:pt x="38491" y="49028"/>
                </a:lnTo>
                <a:lnTo>
                  <a:pt x="22617" y="49028"/>
                </a:lnTo>
                <a:lnTo>
                  <a:pt x="20158" y="48608"/>
                </a:lnTo>
                <a:lnTo>
                  <a:pt x="16717" y="48608"/>
                </a:lnTo>
                <a:lnTo>
                  <a:pt x="14660" y="46778"/>
                </a:lnTo>
                <a:lnTo>
                  <a:pt x="14660" y="38518"/>
                </a:lnTo>
                <a:close/>
              </a:path>
              <a:path w="40004" h="59055">
                <a:moveTo>
                  <a:pt x="27489" y="0"/>
                </a:moveTo>
                <a:lnTo>
                  <a:pt x="10101" y="0"/>
                </a:lnTo>
                <a:lnTo>
                  <a:pt x="2056" y="3212"/>
                </a:lnTo>
                <a:lnTo>
                  <a:pt x="715" y="12152"/>
                </a:lnTo>
                <a:lnTo>
                  <a:pt x="301" y="14201"/>
                </a:lnTo>
                <a:lnTo>
                  <a:pt x="20807" y="36030"/>
                </a:lnTo>
                <a:lnTo>
                  <a:pt x="25433" y="40814"/>
                </a:lnTo>
                <a:lnTo>
                  <a:pt x="25790" y="42169"/>
                </a:lnTo>
                <a:lnTo>
                  <a:pt x="25790" y="43583"/>
                </a:lnTo>
                <a:lnTo>
                  <a:pt x="25433" y="44943"/>
                </a:lnTo>
                <a:lnTo>
                  <a:pt x="24986" y="47395"/>
                </a:lnTo>
                <a:lnTo>
                  <a:pt x="22617" y="49028"/>
                </a:lnTo>
                <a:lnTo>
                  <a:pt x="38491" y="49028"/>
                </a:lnTo>
                <a:lnTo>
                  <a:pt x="38931" y="46089"/>
                </a:lnTo>
                <a:lnTo>
                  <a:pt x="39347" y="43583"/>
                </a:lnTo>
                <a:lnTo>
                  <a:pt x="18622" y="20347"/>
                </a:lnTo>
                <a:lnTo>
                  <a:pt x="14437" y="16053"/>
                </a:lnTo>
                <a:lnTo>
                  <a:pt x="14213" y="15149"/>
                </a:lnTo>
                <a:lnTo>
                  <a:pt x="14213" y="14201"/>
                </a:lnTo>
                <a:lnTo>
                  <a:pt x="14438" y="13297"/>
                </a:lnTo>
                <a:lnTo>
                  <a:pt x="14884" y="10944"/>
                </a:lnTo>
                <a:lnTo>
                  <a:pt x="17074" y="9346"/>
                </a:lnTo>
                <a:lnTo>
                  <a:pt x="38037" y="9346"/>
                </a:lnTo>
                <a:lnTo>
                  <a:pt x="38037" y="1834"/>
                </a:lnTo>
                <a:lnTo>
                  <a:pt x="27489" y="0"/>
                </a:lnTo>
                <a:close/>
              </a:path>
              <a:path w="40004" h="59055">
                <a:moveTo>
                  <a:pt x="38037" y="9485"/>
                </a:moveTo>
                <a:lnTo>
                  <a:pt x="20873" y="9485"/>
                </a:lnTo>
                <a:lnTo>
                  <a:pt x="22214" y="9968"/>
                </a:lnTo>
                <a:lnTo>
                  <a:pt x="24181" y="11928"/>
                </a:lnTo>
                <a:lnTo>
                  <a:pt x="24673" y="13297"/>
                </a:lnTo>
                <a:lnTo>
                  <a:pt x="24585" y="14201"/>
                </a:lnTo>
                <a:lnTo>
                  <a:pt x="24539" y="18116"/>
                </a:lnTo>
                <a:lnTo>
                  <a:pt x="38037" y="18116"/>
                </a:lnTo>
                <a:lnTo>
                  <a:pt x="38037" y="9485"/>
                </a:lnTo>
                <a:close/>
              </a:path>
              <a:path w="40004" h="59055">
                <a:moveTo>
                  <a:pt x="38037" y="9346"/>
                </a:moveTo>
                <a:lnTo>
                  <a:pt x="17074" y="9346"/>
                </a:lnTo>
                <a:lnTo>
                  <a:pt x="19488" y="9633"/>
                </a:lnTo>
                <a:lnTo>
                  <a:pt x="20873" y="9485"/>
                </a:lnTo>
                <a:lnTo>
                  <a:pt x="38037" y="9485"/>
                </a:lnTo>
                <a:lnTo>
                  <a:pt x="38037" y="9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92061" y="911998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09">
                <a:moveTo>
                  <a:pt x="20382" y="0"/>
                </a:moveTo>
                <a:lnTo>
                  <a:pt x="0" y="0"/>
                </a:lnTo>
                <a:lnTo>
                  <a:pt x="0" y="54339"/>
                </a:lnTo>
                <a:lnTo>
                  <a:pt x="13498" y="54339"/>
                </a:lnTo>
                <a:lnTo>
                  <a:pt x="12828" y="8711"/>
                </a:lnTo>
                <a:lnTo>
                  <a:pt x="22951" y="8711"/>
                </a:lnTo>
                <a:lnTo>
                  <a:pt x="20382" y="0"/>
                </a:lnTo>
                <a:close/>
              </a:path>
              <a:path w="46354" h="54609">
                <a:moveTo>
                  <a:pt x="22951" y="8711"/>
                </a:moveTo>
                <a:lnTo>
                  <a:pt x="12828" y="8711"/>
                </a:lnTo>
                <a:lnTo>
                  <a:pt x="26550" y="54339"/>
                </a:lnTo>
                <a:lnTo>
                  <a:pt x="45994" y="54339"/>
                </a:lnTo>
                <a:lnTo>
                  <a:pt x="45994" y="44250"/>
                </a:lnTo>
                <a:lnTo>
                  <a:pt x="33434" y="44250"/>
                </a:lnTo>
                <a:lnTo>
                  <a:pt x="22951" y="8711"/>
                </a:lnTo>
                <a:close/>
              </a:path>
              <a:path w="46354" h="54609">
                <a:moveTo>
                  <a:pt x="45994" y="0"/>
                </a:moveTo>
                <a:lnTo>
                  <a:pt x="32495" y="0"/>
                </a:lnTo>
                <a:lnTo>
                  <a:pt x="33434" y="44250"/>
                </a:lnTo>
                <a:lnTo>
                  <a:pt x="45994" y="44250"/>
                </a:lnTo>
                <a:lnTo>
                  <a:pt x="45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56144" y="911998"/>
            <a:ext cx="45085" cy="55244"/>
          </a:xfrm>
          <a:custGeom>
            <a:avLst/>
            <a:gdLst/>
            <a:ahLst/>
            <a:cxnLst/>
            <a:rect l="l" t="t" r="r" b="b"/>
            <a:pathLst>
              <a:path w="45084" h="55244">
                <a:moveTo>
                  <a:pt x="34596" y="0"/>
                </a:moveTo>
                <a:lnTo>
                  <a:pt x="10057" y="0"/>
                </a:lnTo>
                <a:lnTo>
                  <a:pt x="0" y="55024"/>
                </a:lnTo>
                <a:lnTo>
                  <a:pt x="14884" y="55024"/>
                </a:lnTo>
                <a:lnTo>
                  <a:pt x="22438" y="4125"/>
                </a:lnTo>
                <a:lnTo>
                  <a:pt x="35350" y="4125"/>
                </a:lnTo>
                <a:lnTo>
                  <a:pt x="34596" y="0"/>
                </a:lnTo>
                <a:close/>
              </a:path>
              <a:path w="45084" h="55244">
                <a:moveTo>
                  <a:pt x="35350" y="4125"/>
                </a:moveTo>
                <a:lnTo>
                  <a:pt x="22438" y="4125"/>
                </a:lnTo>
                <a:lnTo>
                  <a:pt x="29992" y="55024"/>
                </a:lnTo>
                <a:lnTo>
                  <a:pt x="44653" y="55024"/>
                </a:lnTo>
                <a:lnTo>
                  <a:pt x="35350" y="4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11793" y="911998"/>
            <a:ext cx="61594" cy="55244"/>
          </a:xfrm>
          <a:custGeom>
            <a:avLst/>
            <a:gdLst/>
            <a:ahLst/>
            <a:cxnLst/>
            <a:rect l="l" t="t" r="r" b="b"/>
            <a:pathLst>
              <a:path w="61595" h="55244">
                <a:moveTo>
                  <a:pt x="23600" y="0"/>
                </a:moveTo>
                <a:lnTo>
                  <a:pt x="1162" y="0"/>
                </a:lnTo>
                <a:lnTo>
                  <a:pt x="0" y="55024"/>
                </a:lnTo>
                <a:lnTo>
                  <a:pt x="13766" y="55024"/>
                </a:lnTo>
                <a:lnTo>
                  <a:pt x="14213" y="4125"/>
                </a:lnTo>
                <a:lnTo>
                  <a:pt x="24259" y="4125"/>
                </a:lnTo>
                <a:lnTo>
                  <a:pt x="23600" y="0"/>
                </a:lnTo>
                <a:close/>
              </a:path>
              <a:path w="61595" h="55244">
                <a:moveTo>
                  <a:pt x="24259" y="4125"/>
                </a:moveTo>
                <a:lnTo>
                  <a:pt x="14213" y="4125"/>
                </a:lnTo>
                <a:lnTo>
                  <a:pt x="23600" y="55024"/>
                </a:lnTo>
                <a:lnTo>
                  <a:pt x="37591" y="55024"/>
                </a:lnTo>
                <a:lnTo>
                  <a:pt x="39778" y="43105"/>
                </a:lnTo>
                <a:lnTo>
                  <a:pt x="30484" y="43105"/>
                </a:lnTo>
                <a:lnTo>
                  <a:pt x="24259" y="4125"/>
                </a:lnTo>
                <a:close/>
              </a:path>
              <a:path w="61595" h="55244">
                <a:moveTo>
                  <a:pt x="59906" y="4125"/>
                </a:moveTo>
                <a:lnTo>
                  <a:pt x="46932" y="4125"/>
                </a:lnTo>
                <a:lnTo>
                  <a:pt x="47201" y="55024"/>
                </a:lnTo>
                <a:lnTo>
                  <a:pt x="61146" y="55024"/>
                </a:lnTo>
                <a:lnTo>
                  <a:pt x="59906" y="4125"/>
                </a:lnTo>
                <a:close/>
              </a:path>
              <a:path w="61595" h="55244">
                <a:moveTo>
                  <a:pt x="59805" y="0"/>
                </a:moveTo>
                <a:lnTo>
                  <a:pt x="37590" y="0"/>
                </a:lnTo>
                <a:lnTo>
                  <a:pt x="30484" y="43105"/>
                </a:lnTo>
                <a:lnTo>
                  <a:pt x="39778" y="43105"/>
                </a:lnTo>
                <a:lnTo>
                  <a:pt x="46932" y="4125"/>
                </a:lnTo>
                <a:lnTo>
                  <a:pt x="59906" y="4125"/>
                </a:lnTo>
                <a:lnTo>
                  <a:pt x="59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38244" y="912227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4" h="57150">
                <a:moveTo>
                  <a:pt x="13945" y="0"/>
                </a:moveTo>
                <a:lnTo>
                  <a:pt x="0" y="0"/>
                </a:lnTo>
                <a:lnTo>
                  <a:pt x="84" y="41279"/>
                </a:lnTo>
                <a:lnTo>
                  <a:pt x="169" y="41977"/>
                </a:lnTo>
                <a:lnTo>
                  <a:pt x="223" y="43105"/>
                </a:lnTo>
                <a:lnTo>
                  <a:pt x="1340" y="53422"/>
                </a:lnTo>
                <a:lnTo>
                  <a:pt x="9386" y="56630"/>
                </a:lnTo>
                <a:lnTo>
                  <a:pt x="29545" y="56630"/>
                </a:lnTo>
                <a:lnTo>
                  <a:pt x="37769" y="53422"/>
                </a:lnTo>
                <a:lnTo>
                  <a:pt x="38342" y="46818"/>
                </a:lnTo>
                <a:lnTo>
                  <a:pt x="16761" y="46818"/>
                </a:lnTo>
                <a:lnTo>
                  <a:pt x="14524" y="45082"/>
                </a:lnTo>
                <a:lnTo>
                  <a:pt x="14169" y="42648"/>
                </a:lnTo>
                <a:lnTo>
                  <a:pt x="13990" y="41977"/>
                </a:lnTo>
                <a:lnTo>
                  <a:pt x="13945" y="0"/>
                </a:lnTo>
                <a:close/>
              </a:path>
              <a:path w="38734" h="57150">
                <a:moveTo>
                  <a:pt x="19220" y="46545"/>
                </a:moveTo>
                <a:lnTo>
                  <a:pt x="16761" y="46818"/>
                </a:lnTo>
                <a:lnTo>
                  <a:pt x="38342" y="46818"/>
                </a:lnTo>
                <a:lnTo>
                  <a:pt x="21678" y="46751"/>
                </a:lnTo>
                <a:lnTo>
                  <a:pt x="19220" y="46545"/>
                </a:lnTo>
                <a:close/>
              </a:path>
              <a:path w="38734" h="57150">
                <a:moveTo>
                  <a:pt x="38663" y="0"/>
                </a:moveTo>
                <a:lnTo>
                  <a:pt x="24718" y="0"/>
                </a:lnTo>
                <a:lnTo>
                  <a:pt x="24673" y="41977"/>
                </a:lnTo>
                <a:lnTo>
                  <a:pt x="24393" y="43105"/>
                </a:lnTo>
                <a:lnTo>
                  <a:pt x="23958" y="45082"/>
                </a:lnTo>
                <a:lnTo>
                  <a:pt x="21678" y="46751"/>
                </a:lnTo>
                <a:lnTo>
                  <a:pt x="38347" y="46751"/>
                </a:lnTo>
                <a:lnTo>
                  <a:pt x="38663" y="43105"/>
                </a:lnTo>
                <a:lnTo>
                  <a:pt x="38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52805" y="910392"/>
            <a:ext cx="39370" cy="57785"/>
          </a:xfrm>
          <a:custGeom>
            <a:avLst/>
            <a:gdLst/>
            <a:ahLst/>
            <a:cxnLst/>
            <a:rect l="l" t="t" r="r" b="b"/>
            <a:pathLst>
              <a:path w="39370" h="57784">
                <a:moveTo>
                  <a:pt x="29008" y="0"/>
                </a:moveTo>
                <a:lnTo>
                  <a:pt x="0" y="42805"/>
                </a:lnTo>
                <a:lnTo>
                  <a:pt x="178" y="44022"/>
                </a:lnTo>
                <a:lnTo>
                  <a:pt x="1072" y="53879"/>
                </a:lnTo>
                <a:lnTo>
                  <a:pt x="9788" y="57547"/>
                </a:lnTo>
                <a:lnTo>
                  <a:pt x="29009" y="57547"/>
                </a:lnTo>
                <a:lnTo>
                  <a:pt x="37725" y="54111"/>
                </a:lnTo>
                <a:lnTo>
                  <a:pt x="38241" y="48286"/>
                </a:lnTo>
                <a:lnTo>
                  <a:pt x="21857" y="48286"/>
                </a:lnTo>
                <a:lnTo>
                  <a:pt x="21360" y="48219"/>
                </a:lnTo>
                <a:lnTo>
                  <a:pt x="16448" y="48219"/>
                </a:lnTo>
                <a:lnTo>
                  <a:pt x="13990" y="46277"/>
                </a:lnTo>
                <a:lnTo>
                  <a:pt x="13677" y="43565"/>
                </a:lnTo>
                <a:lnTo>
                  <a:pt x="13559" y="43122"/>
                </a:lnTo>
                <a:lnTo>
                  <a:pt x="13438" y="42424"/>
                </a:lnTo>
                <a:lnTo>
                  <a:pt x="13553" y="14447"/>
                </a:lnTo>
                <a:lnTo>
                  <a:pt x="14348" y="11530"/>
                </a:lnTo>
                <a:lnTo>
                  <a:pt x="16627" y="9892"/>
                </a:lnTo>
                <a:lnTo>
                  <a:pt x="20927" y="9892"/>
                </a:lnTo>
                <a:lnTo>
                  <a:pt x="21723" y="9803"/>
                </a:lnTo>
                <a:lnTo>
                  <a:pt x="38296" y="9803"/>
                </a:lnTo>
                <a:lnTo>
                  <a:pt x="37725" y="3208"/>
                </a:lnTo>
                <a:lnTo>
                  <a:pt x="29008" y="0"/>
                </a:lnTo>
                <a:close/>
              </a:path>
              <a:path w="39370" h="57784">
                <a:moveTo>
                  <a:pt x="38887" y="25677"/>
                </a:moveTo>
                <a:lnTo>
                  <a:pt x="19398" y="25677"/>
                </a:lnTo>
                <a:lnTo>
                  <a:pt x="19398" y="33704"/>
                </a:lnTo>
                <a:lnTo>
                  <a:pt x="25120" y="33704"/>
                </a:lnTo>
                <a:lnTo>
                  <a:pt x="25075" y="43122"/>
                </a:lnTo>
                <a:lnTo>
                  <a:pt x="24854" y="44022"/>
                </a:lnTo>
                <a:lnTo>
                  <a:pt x="24405" y="46474"/>
                </a:lnTo>
                <a:lnTo>
                  <a:pt x="21857" y="48286"/>
                </a:lnTo>
                <a:lnTo>
                  <a:pt x="38241" y="48286"/>
                </a:lnTo>
                <a:lnTo>
                  <a:pt x="38619" y="44022"/>
                </a:lnTo>
                <a:lnTo>
                  <a:pt x="38797" y="42805"/>
                </a:lnTo>
                <a:lnTo>
                  <a:pt x="38887" y="25677"/>
                </a:lnTo>
                <a:close/>
              </a:path>
              <a:path w="39370" h="57784">
                <a:moveTo>
                  <a:pt x="19175" y="47923"/>
                </a:moveTo>
                <a:lnTo>
                  <a:pt x="16448" y="48219"/>
                </a:lnTo>
                <a:lnTo>
                  <a:pt x="21360" y="48219"/>
                </a:lnTo>
                <a:lnTo>
                  <a:pt x="19175" y="47923"/>
                </a:lnTo>
                <a:close/>
              </a:path>
              <a:path w="39370" h="57784">
                <a:moveTo>
                  <a:pt x="38296" y="9803"/>
                </a:moveTo>
                <a:lnTo>
                  <a:pt x="21723" y="9803"/>
                </a:lnTo>
                <a:lnTo>
                  <a:pt x="24092" y="11480"/>
                </a:lnTo>
                <a:lnTo>
                  <a:pt x="24807" y="14662"/>
                </a:lnTo>
                <a:lnTo>
                  <a:pt x="24896" y="19033"/>
                </a:lnTo>
                <a:lnTo>
                  <a:pt x="38619" y="19033"/>
                </a:lnTo>
                <a:lnTo>
                  <a:pt x="38719" y="16281"/>
                </a:lnTo>
                <a:lnTo>
                  <a:pt x="38619" y="13530"/>
                </a:lnTo>
                <a:lnTo>
                  <a:pt x="38296" y="9803"/>
                </a:lnTo>
                <a:close/>
              </a:path>
              <a:path w="39370" h="57784">
                <a:moveTo>
                  <a:pt x="20927" y="9892"/>
                </a:moveTo>
                <a:lnTo>
                  <a:pt x="16627" y="9892"/>
                </a:lnTo>
                <a:lnTo>
                  <a:pt x="19175" y="10089"/>
                </a:lnTo>
                <a:lnTo>
                  <a:pt x="20927" y="9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2430" y="491998"/>
            <a:ext cx="55359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340" dirty="0">
                <a:solidFill>
                  <a:srgbClr val="006FC0"/>
                </a:solidFill>
                <a:latin typeface="Trebuchet MS"/>
                <a:cs typeface="Trebuchet MS"/>
              </a:rPr>
              <a:t>车载音箱市场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6780" y="1202436"/>
            <a:ext cx="9293352" cy="5137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6</a:t>
            </a:fld>
            <a:endParaRPr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5171" y="1988820"/>
            <a:ext cx="6600825" cy="1435735"/>
          </a:xfrm>
          <a:custGeom>
            <a:avLst/>
            <a:gdLst/>
            <a:ahLst/>
            <a:cxnLst/>
            <a:rect l="l" t="t" r="r" b="b"/>
            <a:pathLst>
              <a:path w="6600825" h="1435735">
                <a:moveTo>
                  <a:pt x="6361176" y="0"/>
                </a:moveTo>
                <a:lnTo>
                  <a:pt x="239267" y="0"/>
                </a:lnTo>
                <a:lnTo>
                  <a:pt x="191065" y="4863"/>
                </a:lnTo>
                <a:lnTo>
                  <a:pt x="146161" y="18811"/>
                </a:lnTo>
                <a:lnTo>
                  <a:pt x="105519" y="40880"/>
                </a:lnTo>
                <a:lnTo>
                  <a:pt x="70103" y="70103"/>
                </a:lnTo>
                <a:lnTo>
                  <a:pt x="40880" y="105519"/>
                </a:lnTo>
                <a:lnTo>
                  <a:pt x="18811" y="146161"/>
                </a:lnTo>
                <a:lnTo>
                  <a:pt x="4863" y="191065"/>
                </a:lnTo>
                <a:lnTo>
                  <a:pt x="0" y="239267"/>
                </a:lnTo>
                <a:lnTo>
                  <a:pt x="0" y="1196339"/>
                </a:lnTo>
                <a:lnTo>
                  <a:pt x="4863" y="1244542"/>
                </a:lnTo>
                <a:lnTo>
                  <a:pt x="18811" y="1289446"/>
                </a:lnTo>
                <a:lnTo>
                  <a:pt x="40880" y="1330088"/>
                </a:lnTo>
                <a:lnTo>
                  <a:pt x="70103" y="1365504"/>
                </a:lnTo>
                <a:lnTo>
                  <a:pt x="105519" y="1394727"/>
                </a:lnTo>
                <a:lnTo>
                  <a:pt x="146161" y="1416796"/>
                </a:lnTo>
                <a:lnTo>
                  <a:pt x="191065" y="1430744"/>
                </a:lnTo>
                <a:lnTo>
                  <a:pt x="239267" y="1435607"/>
                </a:lnTo>
                <a:lnTo>
                  <a:pt x="6361176" y="1435607"/>
                </a:lnTo>
                <a:lnTo>
                  <a:pt x="6409378" y="1430744"/>
                </a:lnTo>
                <a:lnTo>
                  <a:pt x="6454282" y="1416796"/>
                </a:lnTo>
                <a:lnTo>
                  <a:pt x="6494924" y="1394727"/>
                </a:lnTo>
                <a:lnTo>
                  <a:pt x="6530339" y="1365504"/>
                </a:lnTo>
                <a:lnTo>
                  <a:pt x="6559563" y="1330088"/>
                </a:lnTo>
                <a:lnTo>
                  <a:pt x="6581632" y="1289446"/>
                </a:lnTo>
                <a:lnTo>
                  <a:pt x="6595580" y="1244542"/>
                </a:lnTo>
                <a:lnTo>
                  <a:pt x="6600444" y="1196339"/>
                </a:lnTo>
                <a:lnTo>
                  <a:pt x="6600444" y="239267"/>
                </a:lnTo>
                <a:lnTo>
                  <a:pt x="6595580" y="191065"/>
                </a:lnTo>
                <a:lnTo>
                  <a:pt x="6581632" y="146161"/>
                </a:lnTo>
                <a:lnTo>
                  <a:pt x="6559563" y="105519"/>
                </a:lnTo>
                <a:lnTo>
                  <a:pt x="6530339" y="70103"/>
                </a:lnTo>
                <a:lnTo>
                  <a:pt x="6494924" y="40880"/>
                </a:lnTo>
                <a:lnTo>
                  <a:pt x="6454282" y="18811"/>
                </a:lnTo>
                <a:lnTo>
                  <a:pt x="6409378" y="4863"/>
                </a:lnTo>
                <a:lnTo>
                  <a:pt x="6361176" y="0"/>
                </a:lnTo>
                <a:close/>
              </a:path>
            </a:pathLst>
          </a:custGeom>
          <a:solidFill>
            <a:srgbClr val="B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54904" y="2074545"/>
            <a:ext cx="15849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spc="70" dirty="0">
                <a:solidFill>
                  <a:srgbClr val="001F5F"/>
                </a:solidFill>
                <a:latin typeface="Trebuchet MS"/>
                <a:cs typeface="Trebuchet MS"/>
              </a:rPr>
              <a:t>规模扩大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4283" y="1336547"/>
            <a:ext cx="3231514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1348739"/>
            <a:ext cx="5728716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603" y="1973579"/>
            <a:ext cx="2289048" cy="77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7086" y="2189733"/>
            <a:ext cx="11791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114" dirty="0">
                <a:solidFill>
                  <a:srgbClr val="080808"/>
                </a:solidFill>
                <a:latin typeface="Trebuchet MS"/>
                <a:cs typeface="Trebuchet MS"/>
              </a:rPr>
              <a:t>电气化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5171" y="5047488"/>
            <a:ext cx="6600825" cy="1370330"/>
          </a:xfrm>
          <a:custGeom>
            <a:avLst/>
            <a:gdLst/>
            <a:ahLst/>
            <a:cxnLst/>
            <a:rect l="l" t="t" r="r" b="b"/>
            <a:pathLst>
              <a:path w="6600825" h="1370329">
                <a:moveTo>
                  <a:pt x="6372098" y="0"/>
                </a:moveTo>
                <a:lnTo>
                  <a:pt x="228345" y="0"/>
                </a:lnTo>
                <a:lnTo>
                  <a:pt x="182326" y="4639"/>
                </a:lnTo>
                <a:lnTo>
                  <a:pt x="139463" y="17944"/>
                </a:lnTo>
                <a:lnTo>
                  <a:pt x="100676" y="38998"/>
                </a:lnTo>
                <a:lnTo>
                  <a:pt x="66881" y="66881"/>
                </a:lnTo>
                <a:lnTo>
                  <a:pt x="38998" y="100676"/>
                </a:lnTo>
                <a:lnTo>
                  <a:pt x="17944" y="139463"/>
                </a:lnTo>
                <a:lnTo>
                  <a:pt x="4639" y="182326"/>
                </a:lnTo>
                <a:lnTo>
                  <a:pt x="0" y="228346"/>
                </a:lnTo>
                <a:lnTo>
                  <a:pt x="0" y="1141717"/>
                </a:lnTo>
                <a:lnTo>
                  <a:pt x="4639" y="1187740"/>
                </a:lnTo>
                <a:lnTo>
                  <a:pt x="17944" y="1230606"/>
                </a:lnTo>
                <a:lnTo>
                  <a:pt x="38998" y="1269396"/>
                </a:lnTo>
                <a:lnTo>
                  <a:pt x="66881" y="1303193"/>
                </a:lnTo>
                <a:lnTo>
                  <a:pt x="100676" y="1331077"/>
                </a:lnTo>
                <a:lnTo>
                  <a:pt x="139463" y="1352131"/>
                </a:lnTo>
                <a:lnTo>
                  <a:pt x="182326" y="1365436"/>
                </a:lnTo>
                <a:lnTo>
                  <a:pt x="228345" y="1370076"/>
                </a:lnTo>
                <a:lnTo>
                  <a:pt x="6372098" y="1370076"/>
                </a:lnTo>
                <a:lnTo>
                  <a:pt x="6418117" y="1365436"/>
                </a:lnTo>
                <a:lnTo>
                  <a:pt x="6460980" y="1352131"/>
                </a:lnTo>
                <a:lnTo>
                  <a:pt x="6499767" y="1331077"/>
                </a:lnTo>
                <a:lnTo>
                  <a:pt x="6533562" y="1303193"/>
                </a:lnTo>
                <a:lnTo>
                  <a:pt x="6561445" y="1269396"/>
                </a:lnTo>
                <a:lnTo>
                  <a:pt x="6582499" y="1230606"/>
                </a:lnTo>
                <a:lnTo>
                  <a:pt x="6595804" y="1187740"/>
                </a:lnTo>
                <a:lnTo>
                  <a:pt x="6600444" y="1141717"/>
                </a:lnTo>
                <a:lnTo>
                  <a:pt x="6600444" y="228346"/>
                </a:lnTo>
                <a:lnTo>
                  <a:pt x="6595804" y="182326"/>
                </a:lnTo>
                <a:lnTo>
                  <a:pt x="6582499" y="139463"/>
                </a:lnTo>
                <a:lnTo>
                  <a:pt x="6561445" y="100676"/>
                </a:lnTo>
                <a:lnTo>
                  <a:pt x="6533562" y="66881"/>
                </a:lnTo>
                <a:lnTo>
                  <a:pt x="6499767" y="38998"/>
                </a:lnTo>
                <a:lnTo>
                  <a:pt x="6460980" y="17944"/>
                </a:lnTo>
                <a:lnTo>
                  <a:pt x="6418117" y="4639"/>
                </a:lnTo>
                <a:lnTo>
                  <a:pt x="6372098" y="0"/>
                </a:lnTo>
                <a:close/>
              </a:path>
            </a:pathLst>
          </a:custGeom>
          <a:solidFill>
            <a:srgbClr val="C8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1857" y="5129225"/>
            <a:ext cx="31013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spc="50" dirty="0">
                <a:solidFill>
                  <a:srgbClr val="001F5F"/>
                </a:solidFill>
                <a:latin typeface="Trebuchet MS"/>
                <a:cs typeface="Trebuchet MS"/>
              </a:rPr>
              <a:t>高级定制化</a:t>
            </a:r>
            <a:r>
              <a:rPr lang="en-US" altLang="zh-CN" sz="1400" spc="50" dirty="0">
                <a:solidFill>
                  <a:srgbClr val="001F5F"/>
                </a:solidFill>
                <a:latin typeface="Trebuchet MS"/>
                <a:cs typeface="Trebuchet MS"/>
              </a:rPr>
              <a:t>&amp;</a:t>
            </a:r>
            <a:r>
              <a:rPr lang="zh-CN" altLang="en-US" sz="1400" spc="50" dirty="0">
                <a:solidFill>
                  <a:srgbClr val="001F5F"/>
                </a:solidFill>
                <a:latin typeface="Trebuchet MS"/>
                <a:cs typeface="Trebuchet MS"/>
              </a:rPr>
              <a:t>增强娱乐性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4796" y="2933700"/>
            <a:ext cx="2342388" cy="77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79244" y="3166999"/>
            <a:ext cx="12534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190" dirty="0">
                <a:solidFill>
                  <a:srgbClr val="FFFFFF"/>
                </a:solidFill>
                <a:latin typeface="Trebuchet MS"/>
                <a:cs typeface="Trebuchet MS"/>
              </a:rPr>
              <a:t>连接性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0101" y="1412189"/>
            <a:ext cx="20923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135" dirty="0">
                <a:solidFill>
                  <a:srgbClr val="FFFFFF"/>
                </a:solidFill>
                <a:latin typeface="Trebuchet MS"/>
                <a:cs typeface="Trebuchet MS"/>
              </a:rPr>
              <a:t>每英里体验感不同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5171" y="3535679"/>
            <a:ext cx="6609715" cy="1435735"/>
          </a:xfrm>
          <a:custGeom>
            <a:avLst/>
            <a:gdLst/>
            <a:ahLst/>
            <a:cxnLst/>
            <a:rect l="l" t="t" r="r" b="b"/>
            <a:pathLst>
              <a:path w="6609715" h="1435735">
                <a:moveTo>
                  <a:pt x="6370320" y="0"/>
                </a:moveTo>
                <a:lnTo>
                  <a:pt x="239267" y="0"/>
                </a:lnTo>
                <a:lnTo>
                  <a:pt x="191065" y="4863"/>
                </a:lnTo>
                <a:lnTo>
                  <a:pt x="146161" y="18811"/>
                </a:lnTo>
                <a:lnTo>
                  <a:pt x="105519" y="40880"/>
                </a:lnTo>
                <a:lnTo>
                  <a:pt x="70103" y="70103"/>
                </a:lnTo>
                <a:lnTo>
                  <a:pt x="40880" y="105519"/>
                </a:lnTo>
                <a:lnTo>
                  <a:pt x="18811" y="146161"/>
                </a:lnTo>
                <a:lnTo>
                  <a:pt x="4863" y="191065"/>
                </a:lnTo>
                <a:lnTo>
                  <a:pt x="0" y="239268"/>
                </a:lnTo>
                <a:lnTo>
                  <a:pt x="0" y="1196340"/>
                </a:lnTo>
                <a:lnTo>
                  <a:pt x="4863" y="1244542"/>
                </a:lnTo>
                <a:lnTo>
                  <a:pt x="18811" y="1289446"/>
                </a:lnTo>
                <a:lnTo>
                  <a:pt x="40880" y="1330088"/>
                </a:lnTo>
                <a:lnTo>
                  <a:pt x="70103" y="1365504"/>
                </a:lnTo>
                <a:lnTo>
                  <a:pt x="105519" y="1394727"/>
                </a:lnTo>
                <a:lnTo>
                  <a:pt x="146161" y="1416796"/>
                </a:lnTo>
                <a:lnTo>
                  <a:pt x="191065" y="1430744"/>
                </a:lnTo>
                <a:lnTo>
                  <a:pt x="239267" y="1435608"/>
                </a:lnTo>
                <a:lnTo>
                  <a:pt x="6370320" y="1435608"/>
                </a:lnTo>
                <a:lnTo>
                  <a:pt x="6418522" y="1430744"/>
                </a:lnTo>
                <a:lnTo>
                  <a:pt x="6463426" y="1416796"/>
                </a:lnTo>
                <a:lnTo>
                  <a:pt x="6504068" y="1394727"/>
                </a:lnTo>
                <a:lnTo>
                  <a:pt x="6539483" y="1365504"/>
                </a:lnTo>
                <a:lnTo>
                  <a:pt x="6568707" y="1330088"/>
                </a:lnTo>
                <a:lnTo>
                  <a:pt x="6590776" y="1289446"/>
                </a:lnTo>
                <a:lnTo>
                  <a:pt x="6604724" y="1244542"/>
                </a:lnTo>
                <a:lnTo>
                  <a:pt x="6609587" y="1196340"/>
                </a:lnTo>
                <a:lnTo>
                  <a:pt x="6609587" y="239268"/>
                </a:lnTo>
                <a:lnTo>
                  <a:pt x="6604724" y="191065"/>
                </a:lnTo>
                <a:lnTo>
                  <a:pt x="6590776" y="146161"/>
                </a:lnTo>
                <a:lnTo>
                  <a:pt x="6568707" y="105519"/>
                </a:lnTo>
                <a:lnTo>
                  <a:pt x="6539483" y="70103"/>
                </a:lnTo>
                <a:lnTo>
                  <a:pt x="6504068" y="40880"/>
                </a:lnTo>
                <a:lnTo>
                  <a:pt x="6463426" y="18811"/>
                </a:lnTo>
                <a:lnTo>
                  <a:pt x="6418522" y="4863"/>
                </a:lnTo>
                <a:lnTo>
                  <a:pt x="6370320" y="0"/>
                </a:lnTo>
                <a:close/>
              </a:path>
            </a:pathLst>
          </a:custGeom>
          <a:solidFill>
            <a:srgbClr val="C8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4904" y="3621404"/>
            <a:ext cx="1764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spc="-5" dirty="0">
                <a:solidFill>
                  <a:srgbClr val="001F5F"/>
                </a:solidFill>
                <a:latin typeface="Trebuchet MS"/>
                <a:cs typeface="Trebuchet MS"/>
              </a:rPr>
              <a:t>智能便捷性增强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7327" y="444246"/>
            <a:ext cx="2300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75" dirty="0">
                <a:solidFill>
                  <a:srgbClr val="006FC0"/>
                </a:solidFill>
                <a:latin typeface="Trebuchet MS"/>
                <a:cs typeface="Trebuchet MS"/>
              </a:rPr>
              <a:t>BIG</a:t>
            </a:r>
            <a:r>
              <a:rPr sz="2800" b="1" spc="-1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b="1" spc="305" dirty="0">
                <a:solidFill>
                  <a:srgbClr val="006FC0"/>
                </a:solidFill>
                <a:latin typeface="Trebuchet MS"/>
                <a:cs typeface="Trebuchet MS"/>
              </a:rPr>
              <a:t>TRENDS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79180" y="2311907"/>
            <a:ext cx="2019300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3640" y="2311907"/>
            <a:ext cx="1859280" cy="1086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983" y="3880103"/>
            <a:ext cx="2362200" cy="754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94230" y="4002151"/>
            <a:ext cx="1200785" cy="23339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53670">
              <a:lnSpc>
                <a:spcPts val="1600"/>
              </a:lnSpc>
              <a:spcBef>
                <a:spcPts val="220"/>
              </a:spcBef>
            </a:pPr>
            <a:r>
              <a:rPr lang="zh-CN" altLang="en-US" sz="1400" spc="10" dirty="0">
                <a:solidFill>
                  <a:srgbClr val="FFFFFF"/>
                </a:solidFill>
                <a:latin typeface="Trebuchet MS"/>
                <a:cs typeface="Trebuchet MS"/>
              </a:rPr>
              <a:t>人工智能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4983" y="4756403"/>
            <a:ext cx="2362200" cy="7735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73123" y="4989702"/>
            <a:ext cx="645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spc="105" dirty="0">
                <a:solidFill>
                  <a:srgbClr val="080808"/>
                </a:solidFill>
                <a:latin typeface="Trebuchet MS"/>
                <a:cs typeface="Trebuchet MS"/>
              </a:rPr>
              <a:t>云端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88323" y="3898391"/>
            <a:ext cx="2036064" cy="1027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4976" y="5445252"/>
            <a:ext cx="1837944" cy="941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640" y="3887723"/>
            <a:ext cx="1859280" cy="1045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808" y="1298447"/>
            <a:ext cx="3008630" cy="502920"/>
          </a:xfrm>
          <a:custGeom>
            <a:avLst/>
            <a:gdLst/>
            <a:ahLst/>
            <a:cxnLst/>
            <a:rect l="l" t="t" r="r" b="b"/>
            <a:pathLst>
              <a:path w="3008629" h="502919">
                <a:moveTo>
                  <a:pt x="2733675" y="0"/>
                </a:moveTo>
                <a:lnTo>
                  <a:pt x="0" y="0"/>
                </a:lnTo>
                <a:lnTo>
                  <a:pt x="0" y="502919"/>
                </a:lnTo>
                <a:lnTo>
                  <a:pt x="2733675" y="502919"/>
                </a:lnTo>
                <a:lnTo>
                  <a:pt x="2985135" y="251460"/>
                </a:lnTo>
                <a:lnTo>
                  <a:pt x="2733675" y="0"/>
                </a:lnTo>
                <a:close/>
              </a:path>
              <a:path w="3008629" h="502919">
                <a:moveTo>
                  <a:pt x="3008376" y="485393"/>
                </a:moveTo>
                <a:lnTo>
                  <a:pt x="2990850" y="502919"/>
                </a:lnTo>
                <a:lnTo>
                  <a:pt x="3008376" y="502919"/>
                </a:lnTo>
                <a:lnTo>
                  <a:pt x="3008376" y="485393"/>
                </a:lnTo>
                <a:close/>
              </a:path>
              <a:path w="3008629" h="502919">
                <a:moveTo>
                  <a:pt x="3008376" y="0"/>
                </a:moveTo>
                <a:lnTo>
                  <a:pt x="2990850" y="0"/>
                </a:lnTo>
                <a:lnTo>
                  <a:pt x="3008376" y="17525"/>
                </a:lnTo>
                <a:lnTo>
                  <a:pt x="300837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8809" y="1408303"/>
            <a:ext cx="13663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-30" dirty="0">
                <a:solidFill>
                  <a:srgbClr val="0073AC"/>
                </a:solidFill>
                <a:latin typeface="Trebuchet MS"/>
                <a:cs typeface="Trebuchet MS"/>
              </a:rPr>
              <a:t>以技术为核心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750807" y="1298447"/>
            <a:ext cx="3083560" cy="502920"/>
          </a:xfrm>
          <a:custGeom>
            <a:avLst/>
            <a:gdLst/>
            <a:ahLst/>
            <a:cxnLst/>
            <a:rect l="l" t="t" r="r" b="b"/>
            <a:pathLst>
              <a:path w="3083559" h="502919">
                <a:moveTo>
                  <a:pt x="3083052" y="0"/>
                </a:moveTo>
                <a:lnTo>
                  <a:pt x="0" y="0"/>
                </a:lnTo>
                <a:lnTo>
                  <a:pt x="0" y="4952"/>
                </a:lnTo>
                <a:lnTo>
                  <a:pt x="246507" y="251460"/>
                </a:lnTo>
                <a:lnTo>
                  <a:pt x="0" y="497966"/>
                </a:lnTo>
                <a:lnTo>
                  <a:pt x="0" y="502919"/>
                </a:lnTo>
                <a:lnTo>
                  <a:pt x="3083052" y="502919"/>
                </a:lnTo>
                <a:lnTo>
                  <a:pt x="308305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02671" y="1408303"/>
            <a:ext cx="146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35" dirty="0">
                <a:solidFill>
                  <a:srgbClr val="0073AC"/>
                </a:solidFill>
                <a:latin typeface="Trebuchet MS"/>
                <a:cs typeface="Trebuchet MS"/>
              </a:rPr>
              <a:t>H</a:t>
            </a:r>
            <a:r>
              <a:rPr sz="1600" b="1" spc="-10" dirty="0">
                <a:solidFill>
                  <a:srgbClr val="0073AC"/>
                </a:solidFill>
                <a:latin typeface="Trebuchet MS"/>
                <a:cs typeface="Trebuchet MS"/>
              </a:rPr>
              <a:t>u</a:t>
            </a:r>
            <a:r>
              <a:rPr sz="1600" b="1" spc="45" dirty="0">
                <a:solidFill>
                  <a:srgbClr val="0073AC"/>
                </a:solidFill>
                <a:latin typeface="Trebuchet MS"/>
                <a:cs typeface="Trebuchet MS"/>
              </a:rPr>
              <a:t>man</a:t>
            </a:r>
            <a:r>
              <a:rPr sz="1600" b="1" spc="-65" dirty="0">
                <a:solidFill>
                  <a:srgbClr val="0073AC"/>
                </a:solidFill>
                <a:latin typeface="Trebuchet MS"/>
                <a:cs typeface="Trebuchet MS"/>
              </a:rPr>
              <a:t>-</a:t>
            </a:r>
            <a:r>
              <a:rPr sz="1600" b="1" spc="-25" dirty="0">
                <a:solidFill>
                  <a:srgbClr val="0073AC"/>
                </a:solidFill>
                <a:latin typeface="Trebuchet MS"/>
                <a:cs typeface="Trebuchet MS"/>
              </a:rPr>
              <a:t>c</a:t>
            </a:r>
            <a:r>
              <a:rPr sz="1600" b="1" spc="-45" dirty="0">
                <a:solidFill>
                  <a:srgbClr val="0073AC"/>
                </a:solidFill>
                <a:latin typeface="Trebuchet MS"/>
                <a:cs typeface="Trebuchet MS"/>
              </a:rPr>
              <a:t>e</a:t>
            </a:r>
            <a:r>
              <a:rPr sz="1600" b="1" spc="-15" dirty="0">
                <a:solidFill>
                  <a:srgbClr val="0073AC"/>
                </a:solidFill>
                <a:latin typeface="Trebuchet MS"/>
                <a:cs typeface="Trebuchet MS"/>
              </a:rPr>
              <a:t>n</a:t>
            </a:r>
            <a:r>
              <a:rPr sz="1600" b="1" spc="20" dirty="0">
                <a:solidFill>
                  <a:srgbClr val="0073AC"/>
                </a:solidFill>
                <a:latin typeface="Trebuchet MS"/>
                <a:cs typeface="Trebuchet MS"/>
              </a:rPr>
              <a:t>tr</a:t>
            </a:r>
            <a:r>
              <a:rPr sz="1600" b="1" spc="-35" dirty="0">
                <a:solidFill>
                  <a:srgbClr val="0073AC"/>
                </a:solidFill>
                <a:latin typeface="Trebuchet MS"/>
                <a:cs typeface="Trebuchet MS"/>
              </a:rPr>
              <a:t>ic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97340" y="137007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7340" y="137007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0" y="179832"/>
                </a:moveTo>
                <a:lnTo>
                  <a:pt x="6424" y="132027"/>
                </a:lnTo>
                <a:lnTo>
                  <a:pt x="24553" y="89069"/>
                </a:lnTo>
                <a:lnTo>
                  <a:pt x="52673" y="52673"/>
                </a:lnTo>
                <a:lnTo>
                  <a:pt x="89069" y="24553"/>
                </a:lnTo>
                <a:lnTo>
                  <a:pt x="132027" y="6424"/>
                </a:lnTo>
                <a:lnTo>
                  <a:pt x="179831" y="0"/>
                </a:lnTo>
                <a:lnTo>
                  <a:pt x="227636" y="6424"/>
                </a:lnTo>
                <a:lnTo>
                  <a:pt x="270594" y="24553"/>
                </a:lnTo>
                <a:lnTo>
                  <a:pt x="306990" y="52673"/>
                </a:lnTo>
                <a:lnTo>
                  <a:pt x="335110" y="89069"/>
                </a:lnTo>
                <a:lnTo>
                  <a:pt x="353239" y="132027"/>
                </a:lnTo>
                <a:lnTo>
                  <a:pt x="359663" y="179832"/>
                </a:lnTo>
                <a:lnTo>
                  <a:pt x="353239" y="227636"/>
                </a:lnTo>
                <a:lnTo>
                  <a:pt x="335110" y="270594"/>
                </a:lnTo>
                <a:lnTo>
                  <a:pt x="306990" y="306990"/>
                </a:lnTo>
                <a:lnTo>
                  <a:pt x="270594" y="335110"/>
                </a:lnTo>
                <a:lnTo>
                  <a:pt x="227636" y="353239"/>
                </a:lnTo>
                <a:lnTo>
                  <a:pt x="179831" y="359663"/>
                </a:lnTo>
                <a:lnTo>
                  <a:pt x="132027" y="353239"/>
                </a:lnTo>
                <a:lnTo>
                  <a:pt x="89069" y="335110"/>
                </a:lnTo>
                <a:lnTo>
                  <a:pt x="52673" y="306990"/>
                </a:lnTo>
                <a:lnTo>
                  <a:pt x="24553" y="270594"/>
                </a:lnTo>
                <a:lnTo>
                  <a:pt x="6424" y="227636"/>
                </a:lnTo>
                <a:lnTo>
                  <a:pt x="0" y="179832"/>
                </a:lnTo>
                <a:close/>
              </a:path>
            </a:pathLst>
          </a:custGeom>
          <a:ln w="127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45854" y="1418589"/>
            <a:ext cx="262636" cy="261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34995" y="137007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4995" y="137007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0" y="179832"/>
                </a:moveTo>
                <a:lnTo>
                  <a:pt x="6424" y="132027"/>
                </a:lnTo>
                <a:lnTo>
                  <a:pt x="24553" y="89069"/>
                </a:lnTo>
                <a:lnTo>
                  <a:pt x="52673" y="52673"/>
                </a:lnTo>
                <a:lnTo>
                  <a:pt x="89069" y="24553"/>
                </a:lnTo>
                <a:lnTo>
                  <a:pt x="132027" y="6424"/>
                </a:lnTo>
                <a:lnTo>
                  <a:pt x="179831" y="0"/>
                </a:lnTo>
                <a:lnTo>
                  <a:pt x="227636" y="6424"/>
                </a:lnTo>
                <a:lnTo>
                  <a:pt x="270594" y="24553"/>
                </a:lnTo>
                <a:lnTo>
                  <a:pt x="306990" y="52673"/>
                </a:lnTo>
                <a:lnTo>
                  <a:pt x="335110" y="89069"/>
                </a:lnTo>
                <a:lnTo>
                  <a:pt x="353239" y="132027"/>
                </a:lnTo>
                <a:lnTo>
                  <a:pt x="359664" y="179832"/>
                </a:lnTo>
                <a:lnTo>
                  <a:pt x="353239" y="227636"/>
                </a:lnTo>
                <a:lnTo>
                  <a:pt x="335110" y="270594"/>
                </a:lnTo>
                <a:lnTo>
                  <a:pt x="306990" y="306990"/>
                </a:lnTo>
                <a:lnTo>
                  <a:pt x="270594" y="335110"/>
                </a:lnTo>
                <a:lnTo>
                  <a:pt x="227636" y="353239"/>
                </a:lnTo>
                <a:lnTo>
                  <a:pt x="179831" y="359663"/>
                </a:lnTo>
                <a:lnTo>
                  <a:pt x="132027" y="353239"/>
                </a:lnTo>
                <a:lnTo>
                  <a:pt x="89069" y="335110"/>
                </a:lnTo>
                <a:lnTo>
                  <a:pt x="52673" y="306990"/>
                </a:lnTo>
                <a:lnTo>
                  <a:pt x="24553" y="270594"/>
                </a:lnTo>
                <a:lnTo>
                  <a:pt x="6424" y="227636"/>
                </a:lnTo>
                <a:lnTo>
                  <a:pt x="0" y="179832"/>
                </a:lnTo>
                <a:close/>
              </a:path>
            </a:pathLst>
          </a:custGeom>
          <a:ln w="12700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5288" y="141884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22225" y="120903"/>
                </a:moveTo>
                <a:lnTo>
                  <a:pt x="0" y="107568"/>
                </a:lnTo>
                <a:lnTo>
                  <a:pt x="6604" y="85343"/>
                </a:lnTo>
                <a:lnTo>
                  <a:pt x="33274" y="85343"/>
                </a:lnTo>
                <a:lnTo>
                  <a:pt x="43306" y="68706"/>
                </a:lnTo>
                <a:lnTo>
                  <a:pt x="28829" y="45465"/>
                </a:lnTo>
                <a:lnTo>
                  <a:pt x="45466" y="28828"/>
                </a:lnTo>
                <a:lnTo>
                  <a:pt x="68706" y="43306"/>
                </a:lnTo>
                <a:lnTo>
                  <a:pt x="85343" y="33273"/>
                </a:lnTo>
                <a:lnTo>
                  <a:pt x="85343" y="6603"/>
                </a:lnTo>
                <a:lnTo>
                  <a:pt x="107568" y="0"/>
                </a:lnTo>
                <a:lnTo>
                  <a:pt x="122047" y="22225"/>
                </a:lnTo>
                <a:lnTo>
                  <a:pt x="139700" y="22225"/>
                </a:lnTo>
                <a:lnTo>
                  <a:pt x="153035" y="0"/>
                </a:lnTo>
                <a:lnTo>
                  <a:pt x="176275" y="6603"/>
                </a:lnTo>
                <a:lnTo>
                  <a:pt x="176275" y="33273"/>
                </a:lnTo>
                <a:lnTo>
                  <a:pt x="192912" y="43306"/>
                </a:lnTo>
                <a:lnTo>
                  <a:pt x="215137" y="28828"/>
                </a:lnTo>
                <a:lnTo>
                  <a:pt x="231775" y="45465"/>
                </a:lnTo>
                <a:lnTo>
                  <a:pt x="218439" y="68706"/>
                </a:lnTo>
                <a:lnTo>
                  <a:pt x="227330" y="85343"/>
                </a:lnTo>
                <a:lnTo>
                  <a:pt x="255016" y="85343"/>
                </a:lnTo>
                <a:lnTo>
                  <a:pt x="260604" y="107568"/>
                </a:lnTo>
                <a:lnTo>
                  <a:pt x="239522" y="120903"/>
                </a:lnTo>
                <a:lnTo>
                  <a:pt x="239522" y="139700"/>
                </a:lnTo>
                <a:lnTo>
                  <a:pt x="260604" y="153034"/>
                </a:lnTo>
                <a:lnTo>
                  <a:pt x="255016" y="175259"/>
                </a:lnTo>
                <a:lnTo>
                  <a:pt x="227330" y="175259"/>
                </a:lnTo>
                <a:lnTo>
                  <a:pt x="218439" y="191896"/>
                </a:lnTo>
                <a:lnTo>
                  <a:pt x="231775" y="215137"/>
                </a:lnTo>
                <a:lnTo>
                  <a:pt x="215137" y="231775"/>
                </a:lnTo>
                <a:lnTo>
                  <a:pt x="192912" y="218439"/>
                </a:lnTo>
                <a:lnTo>
                  <a:pt x="176275" y="227329"/>
                </a:lnTo>
                <a:lnTo>
                  <a:pt x="176275" y="254000"/>
                </a:lnTo>
                <a:lnTo>
                  <a:pt x="153035" y="260603"/>
                </a:lnTo>
                <a:lnTo>
                  <a:pt x="139700" y="239521"/>
                </a:lnTo>
                <a:lnTo>
                  <a:pt x="122047" y="239521"/>
                </a:lnTo>
                <a:lnTo>
                  <a:pt x="107568" y="260603"/>
                </a:lnTo>
                <a:lnTo>
                  <a:pt x="85343" y="254000"/>
                </a:lnTo>
                <a:lnTo>
                  <a:pt x="85343" y="227329"/>
                </a:lnTo>
                <a:lnTo>
                  <a:pt x="68706" y="218439"/>
                </a:lnTo>
                <a:lnTo>
                  <a:pt x="45466" y="231775"/>
                </a:lnTo>
                <a:lnTo>
                  <a:pt x="28829" y="215137"/>
                </a:lnTo>
                <a:lnTo>
                  <a:pt x="43306" y="191896"/>
                </a:lnTo>
                <a:lnTo>
                  <a:pt x="33274" y="175259"/>
                </a:lnTo>
                <a:lnTo>
                  <a:pt x="6604" y="175259"/>
                </a:lnTo>
                <a:lnTo>
                  <a:pt x="0" y="153034"/>
                </a:lnTo>
                <a:lnTo>
                  <a:pt x="22225" y="139700"/>
                </a:lnTo>
                <a:lnTo>
                  <a:pt x="22225" y="120903"/>
                </a:lnTo>
                <a:close/>
              </a:path>
            </a:pathLst>
          </a:custGeom>
          <a:ln w="12700">
            <a:solidFill>
              <a:srgbClr val="007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8561" y="1464310"/>
            <a:ext cx="181863" cy="177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1652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6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7556" y="502919"/>
                </a:lnTo>
                <a:lnTo>
                  <a:pt x="509015" y="251460"/>
                </a:lnTo>
                <a:lnTo>
                  <a:pt x="25755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5803" y="1298447"/>
            <a:ext cx="508000" cy="502920"/>
          </a:xfrm>
          <a:custGeom>
            <a:avLst/>
            <a:gdLst/>
            <a:ahLst/>
            <a:cxnLst/>
            <a:rect l="l" t="t" r="r" b="b"/>
            <a:pathLst>
              <a:path w="508000" h="502919">
                <a:moveTo>
                  <a:pt x="256032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6032" y="502919"/>
                </a:lnTo>
                <a:lnTo>
                  <a:pt x="507492" y="251460"/>
                </a:lnTo>
                <a:lnTo>
                  <a:pt x="2560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8432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5" y="0"/>
                </a:moveTo>
                <a:lnTo>
                  <a:pt x="0" y="0"/>
                </a:lnTo>
                <a:lnTo>
                  <a:pt x="251459" y="251460"/>
                </a:lnTo>
                <a:lnTo>
                  <a:pt x="0" y="502919"/>
                </a:lnTo>
                <a:lnTo>
                  <a:pt x="257555" y="502919"/>
                </a:lnTo>
                <a:lnTo>
                  <a:pt x="509015" y="251460"/>
                </a:lnTo>
                <a:lnTo>
                  <a:pt x="2575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71059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5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7555" y="502919"/>
                </a:lnTo>
                <a:lnTo>
                  <a:pt x="509015" y="251460"/>
                </a:lnTo>
                <a:lnTo>
                  <a:pt x="2575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25211" y="1298447"/>
            <a:ext cx="508000" cy="502920"/>
          </a:xfrm>
          <a:custGeom>
            <a:avLst/>
            <a:gdLst/>
            <a:ahLst/>
            <a:cxnLst/>
            <a:rect l="l" t="t" r="r" b="b"/>
            <a:pathLst>
              <a:path w="508000" h="502919">
                <a:moveTo>
                  <a:pt x="256032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6032" y="502919"/>
                </a:lnTo>
                <a:lnTo>
                  <a:pt x="507491" y="251460"/>
                </a:lnTo>
                <a:lnTo>
                  <a:pt x="2560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77840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6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7556" y="502919"/>
                </a:lnTo>
                <a:lnTo>
                  <a:pt x="509015" y="251460"/>
                </a:lnTo>
                <a:lnTo>
                  <a:pt x="25755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31991" y="1298447"/>
            <a:ext cx="508000" cy="502920"/>
          </a:xfrm>
          <a:custGeom>
            <a:avLst/>
            <a:gdLst/>
            <a:ahLst/>
            <a:cxnLst/>
            <a:rect l="l" t="t" r="r" b="b"/>
            <a:pathLst>
              <a:path w="508000" h="502919">
                <a:moveTo>
                  <a:pt x="256032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6032" y="502919"/>
                </a:lnTo>
                <a:lnTo>
                  <a:pt x="507491" y="251460"/>
                </a:lnTo>
                <a:lnTo>
                  <a:pt x="2560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4620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5" y="0"/>
                </a:moveTo>
                <a:lnTo>
                  <a:pt x="0" y="0"/>
                </a:lnTo>
                <a:lnTo>
                  <a:pt x="251459" y="251460"/>
                </a:lnTo>
                <a:lnTo>
                  <a:pt x="0" y="502919"/>
                </a:lnTo>
                <a:lnTo>
                  <a:pt x="257555" y="502919"/>
                </a:lnTo>
                <a:lnTo>
                  <a:pt x="509015" y="251460"/>
                </a:lnTo>
                <a:lnTo>
                  <a:pt x="2575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8771" y="1298447"/>
            <a:ext cx="508000" cy="502920"/>
          </a:xfrm>
          <a:custGeom>
            <a:avLst/>
            <a:gdLst/>
            <a:ahLst/>
            <a:cxnLst/>
            <a:rect l="l" t="t" r="r" b="b"/>
            <a:pathLst>
              <a:path w="508000" h="502919">
                <a:moveTo>
                  <a:pt x="256031" y="0"/>
                </a:moveTo>
                <a:lnTo>
                  <a:pt x="0" y="0"/>
                </a:lnTo>
                <a:lnTo>
                  <a:pt x="251459" y="251460"/>
                </a:lnTo>
                <a:lnTo>
                  <a:pt x="0" y="502919"/>
                </a:lnTo>
                <a:lnTo>
                  <a:pt x="256031" y="502919"/>
                </a:lnTo>
                <a:lnTo>
                  <a:pt x="507492" y="251460"/>
                </a:lnTo>
                <a:lnTo>
                  <a:pt x="25603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91400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5" y="0"/>
                </a:moveTo>
                <a:lnTo>
                  <a:pt x="0" y="0"/>
                </a:lnTo>
                <a:lnTo>
                  <a:pt x="251459" y="251460"/>
                </a:lnTo>
                <a:lnTo>
                  <a:pt x="0" y="502919"/>
                </a:lnTo>
                <a:lnTo>
                  <a:pt x="257555" y="502919"/>
                </a:lnTo>
                <a:lnTo>
                  <a:pt x="509016" y="251460"/>
                </a:lnTo>
                <a:lnTo>
                  <a:pt x="2575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4028" y="1298447"/>
            <a:ext cx="509270" cy="502920"/>
          </a:xfrm>
          <a:custGeom>
            <a:avLst/>
            <a:gdLst/>
            <a:ahLst/>
            <a:cxnLst/>
            <a:rect l="l" t="t" r="r" b="b"/>
            <a:pathLst>
              <a:path w="509270" h="502919">
                <a:moveTo>
                  <a:pt x="257555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7555" y="502919"/>
                </a:lnTo>
                <a:lnTo>
                  <a:pt x="509016" y="251460"/>
                </a:lnTo>
                <a:lnTo>
                  <a:pt x="2575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98180" y="1298447"/>
            <a:ext cx="508000" cy="502920"/>
          </a:xfrm>
          <a:custGeom>
            <a:avLst/>
            <a:gdLst/>
            <a:ahLst/>
            <a:cxnLst/>
            <a:rect l="l" t="t" r="r" b="b"/>
            <a:pathLst>
              <a:path w="508000" h="502919">
                <a:moveTo>
                  <a:pt x="256031" y="0"/>
                </a:moveTo>
                <a:lnTo>
                  <a:pt x="0" y="0"/>
                </a:lnTo>
                <a:lnTo>
                  <a:pt x="251460" y="251460"/>
                </a:lnTo>
                <a:lnTo>
                  <a:pt x="0" y="502919"/>
                </a:lnTo>
                <a:lnTo>
                  <a:pt x="256031" y="502919"/>
                </a:lnTo>
                <a:lnTo>
                  <a:pt x="507492" y="251460"/>
                </a:lnTo>
                <a:lnTo>
                  <a:pt x="25603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4983" y="5702808"/>
            <a:ext cx="2362200" cy="6888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03375" y="5893104"/>
            <a:ext cx="1186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 spc="55" dirty="0">
                <a:solidFill>
                  <a:srgbClr val="FFFFFF"/>
                </a:solidFill>
                <a:latin typeface="Trebuchet MS"/>
                <a:cs typeface="Trebuchet MS"/>
              </a:rPr>
              <a:t>一体化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679180" y="5404103"/>
            <a:ext cx="2019300" cy="9829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7</a:t>
            </a:fld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711" y="473455"/>
            <a:ext cx="509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245" dirty="0">
                <a:solidFill>
                  <a:srgbClr val="006FC0"/>
                </a:solidFill>
                <a:latin typeface="Trebuchet MS"/>
                <a:cs typeface="Trebuchet MS"/>
              </a:rPr>
              <a:t>供应链弹性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5628" y="3956303"/>
            <a:ext cx="19812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2659" y="1400555"/>
            <a:ext cx="2022348" cy="1517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571" y="1421891"/>
            <a:ext cx="1982724" cy="1478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114" y="3409188"/>
            <a:ext cx="2082176" cy="2314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9735" y="1952244"/>
            <a:ext cx="2506217" cy="2411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728" y="1952244"/>
            <a:ext cx="2524506" cy="234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6207" y="3438144"/>
            <a:ext cx="2574797" cy="2492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3423" y="1421891"/>
            <a:ext cx="1955292" cy="1363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5859" y="1281683"/>
            <a:ext cx="0" cy="5382895"/>
          </a:xfrm>
          <a:custGeom>
            <a:avLst/>
            <a:gdLst/>
            <a:ahLst/>
            <a:cxnLst/>
            <a:rect l="l" t="t" r="r" b="b"/>
            <a:pathLst>
              <a:path h="5382895">
                <a:moveTo>
                  <a:pt x="0" y="0"/>
                </a:moveTo>
                <a:lnTo>
                  <a:pt x="0" y="5382856"/>
                </a:lnTo>
              </a:path>
            </a:pathLst>
          </a:custGeom>
          <a:ln w="12700">
            <a:solidFill>
              <a:srgbClr val="007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0764" y="2785872"/>
            <a:ext cx="1971039" cy="284052"/>
          </a:xfrm>
          <a:prstGeom prst="rect">
            <a:avLst/>
          </a:prstGeom>
          <a:solidFill>
            <a:srgbClr val="00AFEE"/>
          </a:solidFill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lang="zh-CN" altLang="en-US" sz="1400" spc="90" dirty="0">
                <a:solidFill>
                  <a:srgbClr val="FFFFFF"/>
                </a:solidFill>
                <a:latin typeface="Trebuchet MS"/>
                <a:cs typeface="Trebuchet MS"/>
              </a:rPr>
              <a:t>地区管理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8852" y="2779776"/>
            <a:ext cx="1955800" cy="287258"/>
          </a:xfrm>
          <a:prstGeom prst="rect">
            <a:avLst/>
          </a:prstGeom>
          <a:solidFill>
            <a:srgbClr val="006FBE"/>
          </a:solidFill>
        </p:spPr>
        <p:txBody>
          <a:bodyPr vert="horz" wrap="square" lIns="0" tIns="71120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560"/>
              </a:spcBef>
            </a:pPr>
            <a:r>
              <a:rPr lang="zh-CN" altLang="en-US" sz="1400" spc="5" dirty="0">
                <a:solidFill>
                  <a:srgbClr val="FFFFFF"/>
                </a:solidFill>
                <a:latin typeface="Trebuchet MS"/>
                <a:cs typeface="Trebuchet MS"/>
              </a:rPr>
              <a:t>多样经营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48088" y="2802635"/>
            <a:ext cx="2034539" cy="273152"/>
          </a:xfrm>
          <a:prstGeom prst="rect">
            <a:avLst/>
          </a:prstGeom>
          <a:solidFill>
            <a:srgbClr val="007CAA"/>
          </a:solidFill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zh-CN" altLang="en-US" sz="1400" spc="55" dirty="0">
                <a:solidFill>
                  <a:srgbClr val="FFFFFF"/>
                </a:solidFill>
                <a:latin typeface="Trebuchet MS"/>
                <a:cs typeface="Trebuchet MS"/>
              </a:rPr>
              <a:t>透明管理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4898" y="3192271"/>
            <a:ext cx="1826260" cy="3667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200" spc="-80" dirty="0">
                <a:solidFill>
                  <a:srgbClr val="080808"/>
                </a:solidFill>
                <a:latin typeface="Trebuchet MS"/>
                <a:cs typeface="Trebuchet MS"/>
              </a:rPr>
              <a:t>实现本地化供应，优化服务，提升可靠性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5628" y="5289803"/>
            <a:ext cx="1981200" cy="287258"/>
          </a:xfrm>
          <a:prstGeom prst="rect">
            <a:avLst/>
          </a:prstGeom>
          <a:solidFill>
            <a:srgbClr val="003E54"/>
          </a:solidFill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zh-CN" altLang="en-US" sz="1400" spc="75" dirty="0">
                <a:solidFill>
                  <a:srgbClr val="FFFFFF"/>
                </a:solidFill>
                <a:latin typeface="Trebuchet MS"/>
                <a:cs typeface="Trebuchet MS"/>
              </a:rPr>
              <a:t>合规性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8852" y="3956303"/>
            <a:ext cx="1955292" cy="144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69246" y="3271059"/>
            <a:ext cx="1784985" cy="2000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200" spc="-100" dirty="0">
                <a:solidFill>
                  <a:srgbClr val="080808"/>
                </a:solidFill>
                <a:latin typeface="Trebuchet MS"/>
                <a:cs typeface="Trebuchet MS"/>
              </a:rPr>
              <a:t>多渠道获取原料、零部件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40290" y="3191002"/>
            <a:ext cx="1838325" cy="3667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zh-CN" altLang="en-US" sz="1200" spc="-55" dirty="0">
                <a:solidFill>
                  <a:srgbClr val="080808"/>
                </a:solidFill>
                <a:latin typeface="Trebuchet MS"/>
                <a:cs typeface="Trebuchet MS"/>
              </a:rPr>
              <a:t>明晰包括二级供应商在内的所有供应链环节，消减风险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60691" y="5732475"/>
            <a:ext cx="1908810" cy="6155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lang="zh-CN" altLang="en-US" sz="1200" spc="-65" dirty="0">
                <a:solidFill>
                  <a:srgbClr val="080808"/>
                </a:solidFill>
                <a:latin typeface="Trebuchet MS"/>
                <a:cs typeface="Trebuchet MS"/>
              </a:rPr>
              <a:t>绿色能源、碳减排、可回收、重复利用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zh-CN" altLang="en-US" sz="1200" dirty="0">
                <a:latin typeface="Trebuchet MS"/>
                <a:cs typeface="Trebuchet MS"/>
              </a:rPr>
              <a:t>对供应链弹性至关重要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7858" y="5732475"/>
            <a:ext cx="1767839" cy="53347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lang="zh-CN" altLang="en-US" sz="1200" spc="-100" dirty="0">
                <a:solidFill>
                  <a:srgbClr val="080808"/>
                </a:solidFill>
                <a:latin typeface="Trebuchet MS"/>
                <a:cs typeface="Trebuchet MS"/>
              </a:rPr>
              <a:t>供应链在劳动力、安全、环境、国际贸易、诚信经营方面的合规性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6603" y="5389830"/>
            <a:ext cx="219684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dirty="0">
                <a:latin typeface="Trebuchet MS"/>
                <a:cs typeface="Trebuchet MS"/>
              </a:rPr>
              <a:t>全球大事件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64852" y="5289803"/>
            <a:ext cx="2018030" cy="284693"/>
          </a:xfrm>
          <a:prstGeom prst="rect">
            <a:avLst/>
          </a:prstGeom>
          <a:solidFill>
            <a:srgbClr val="00AFEE"/>
          </a:solidFill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lang="zh-CN" altLang="en-US" sz="1400" spc="75" dirty="0">
                <a:solidFill>
                  <a:srgbClr val="FFFFFF"/>
                </a:solidFill>
                <a:latin typeface="Trebuchet MS"/>
                <a:cs typeface="Trebuchet MS"/>
              </a:rPr>
              <a:t>创新性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20528" y="5732475"/>
            <a:ext cx="1875028" cy="53347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lang="zh-CN" altLang="en-US" sz="1200" spc="-35" dirty="0">
                <a:solidFill>
                  <a:srgbClr val="080808"/>
                </a:solidFill>
                <a:latin typeface="Trebuchet MS"/>
                <a:cs typeface="Trebuchet MS"/>
              </a:rPr>
              <a:t>新技术研发缩减物料用量，寻求可替代性材料实现绿色发展最大化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8852" y="5289803"/>
            <a:ext cx="1955800" cy="291105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lang="zh-CN" altLang="en-US" sz="1400" spc="15" dirty="0">
                <a:solidFill>
                  <a:srgbClr val="FFFFFF"/>
                </a:solidFill>
                <a:latin typeface="Trebuchet MS"/>
                <a:cs typeface="Trebuchet MS"/>
              </a:rPr>
              <a:t>可持续性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60280" y="3956303"/>
            <a:ext cx="2022348" cy="1351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8</a:t>
            </a:fld>
            <a:endParaRPr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442722"/>
            <a:ext cx="5622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285" dirty="0">
                <a:solidFill>
                  <a:srgbClr val="006FC0"/>
                </a:solidFill>
                <a:latin typeface="Trebuchet MS"/>
                <a:cs typeface="Trebuchet MS"/>
              </a:rPr>
              <a:t>哈曼产品的可持续性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2060" y="2279904"/>
            <a:ext cx="1893236" cy="1836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049" y="4364863"/>
            <a:ext cx="346646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lang="zh-CN" altLang="en-US" sz="1600" b="1" spc="95" dirty="0">
                <a:solidFill>
                  <a:srgbClr val="080808"/>
                </a:solidFill>
                <a:latin typeface="Trebuchet MS"/>
                <a:cs typeface="Trebuchet MS"/>
              </a:rPr>
              <a:t>公司使命</a:t>
            </a:r>
            <a:endParaRPr lang="en-US" altLang="zh-CN" sz="1600" b="1" spc="95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>
              <a:lnSpc>
                <a:spcPts val="1914"/>
              </a:lnSpc>
              <a:spcBef>
                <a:spcPts val="95"/>
              </a:spcBef>
            </a:pPr>
            <a:endParaRPr lang="en-US" altLang="zh-CN" spc="30" dirty="0">
              <a:solidFill>
                <a:srgbClr val="080808"/>
              </a:solidFill>
              <a:latin typeface="Trebuchet MS"/>
              <a:cs typeface="Trebuchet MS"/>
            </a:endParaRPr>
          </a:p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lang="zh-CN" altLang="en-US" sz="1800" spc="-105" dirty="0">
                <a:solidFill>
                  <a:srgbClr val="080808"/>
                </a:solidFill>
                <a:latin typeface="Trebuchet MS"/>
                <a:cs typeface="Trebuchet MS"/>
              </a:rPr>
              <a:t>致力于成为一流的技术使用者与研发者，为</a:t>
            </a:r>
            <a:r>
              <a:rPr lang="zh-CN" altLang="en-US" spc="-105" dirty="0">
                <a:solidFill>
                  <a:srgbClr val="080808"/>
                </a:solidFill>
                <a:latin typeface="Trebuchet MS"/>
                <a:cs typeface="Trebuchet MS"/>
              </a:rPr>
              <a:t>消费商</a:t>
            </a:r>
            <a:r>
              <a:rPr lang="zh-CN" altLang="en-US" sz="1800" spc="-105" dirty="0">
                <a:solidFill>
                  <a:srgbClr val="080808"/>
                </a:solidFill>
                <a:latin typeface="Trebuchet MS"/>
                <a:cs typeface="Trebuchet MS"/>
              </a:rPr>
              <a:t>的长远福祉服务</a:t>
            </a:r>
            <a:r>
              <a:rPr lang="zh-CN" altLang="en-US" spc="-105" dirty="0">
                <a:solidFill>
                  <a:srgbClr val="080808"/>
                </a:solidFill>
                <a:latin typeface="Trebuchet MS"/>
                <a:cs typeface="Trebuchet MS"/>
              </a:rPr>
              <a:t>。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49" y="1577086"/>
            <a:ext cx="288163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195" dirty="0">
                <a:solidFill>
                  <a:srgbClr val="0073AC"/>
                </a:solidFill>
                <a:latin typeface="Trebuchet MS"/>
                <a:cs typeface="Trebuchet MS"/>
              </a:rPr>
              <a:t>产品平台称为</a:t>
            </a:r>
            <a:r>
              <a:rPr sz="1600" b="1" spc="170" dirty="0">
                <a:solidFill>
                  <a:srgbClr val="0073AC"/>
                </a:solidFill>
                <a:latin typeface="Trebuchet MS"/>
                <a:cs typeface="Trebuchet MS"/>
              </a:rPr>
              <a:t> </a:t>
            </a:r>
            <a:endParaRPr lang="en-US" sz="1600" b="1" spc="170" dirty="0">
              <a:solidFill>
                <a:srgbClr val="0073AC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170" dirty="0">
                <a:solidFill>
                  <a:srgbClr val="0073AC"/>
                </a:solidFill>
                <a:latin typeface="Trebuchet MS"/>
                <a:cs typeface="Trebuchet MS"/>
              </a:rPr>
              <a:t>“</a:t>
            </a:r>
            <a:r>
              <a:rPr sz="1600" b="1" spc="229" dirty="0">
                <a:solidFill>
                  <a:srgbClr val="006FBE"/>
                </a:solidFill>
                <a:latin typeface="Trebuchet MS"/>
                <a:cs typeface="Trebuchet MS"/>
              </a:rPr>
              <a:t>SOUND</a:t>
            </a:r>
            <a:r>
              <a:rPr sz="1600" b="1" spc="-10" dirty="0">
                <a:solidFill>
                  <a:srgbClr val="006FBE"/>
                </a:solidFill>
                <a:latin typeface="Trebuchet MS"/>
                <a:cs typeface="Trebuchet MS"/>
              </a:rPr>
              <a:t> </a:t>
            </a:r>
            <a:r>
              <a:rPr sz="1600" b="1" spc="145" dirty="0">
                <a:solidFill>
                  <a:srgbClr val="006FBE"/>
                </a:solidFill>
                <a:latin typeface="Trebuchet MS"/>
                <a:cs typeface="Trebuchet MS"/>
              </a:rPr>
              <a:t>PURPOSE</a:t>
            </a:r>
            <a:r>
              <a:rPr lang="zh-CN" altLang="en-US" sz="1600" b="1" spc="145" dirty="0">
                <a:solidFill>
                  <a:srgbClr val="006FBE"/>
                </a:solidFill>
                <a:latin typeface="Trebuchet MS"/>
                <a:cs typeface="Trebuchet MS"/>
              </a:rPr>
              <a:t>”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1004" y="1577086"/>
            <a:ext cx="32365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b="1" spc="215" dirty="0">
                <a:solidFill>
                  <a:srgbClr val="006FBE"/>
                </a:solidFill>
                <a:latin typeface="Trebuchet MS"/>
                <a:cs typeface="Trebuchet MS"/>
              </a:rPr>
              <a:t>2040</a:t>
            </a:r>
            <a:r>
              <a:rPr lang="zh-CN" altLang="en-US" sz="1600" b="1" spc="215" dirty="0">
                <a:solidFill>
                  <a:srgbClr val="006FBE"/>
                </a:solidFill>
                <a:latin typeface="Trebuchet MS"/>
                <a:cs typeface="Trebuchet MS"/>
              </a:rPr>
              <a:t>年实现碳中和</a:t>
            </a:r>
            <a:r>
              <a:rPr sz="1600" b="1" spc="-65" dirty="0">
                <a:solidFill>
                  <a:srgbClr val="006FBE"/>
                </a:solidFill>
                <a:latin typeface="Trebuchet MS"/>
                <a:cs typeface="Trebuchet MS"/>
              </a:rPr>
              <a:t> </a:t>
            </a:r>
            <a:r>
              <a:rPr sz="1600" b="1" spc="210" dirty="0">
                <a:solidFill>
                  <a:srgbClr val="006FBE"/>
                </a:solidFill>
                <a:latin typeface="Trebuchet MS"/>
                <a:cs typeface="Trebuchet MS"/>
              </a:rPr>
              <a:t>–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1600" b="1" spc="160" dirty="0">
                <a:solidFill>
                  <a:srgbClr val="0073AC"/>
                </a:solidFill>
                <a:latin typeface="Trebuchet MS"/>
                <a:cs typeface="Trebuchet MS"/>
              </a:rPr>
              <a:t>2025</a:t>
            </a:r>
            <a:r>
              <a:rPr lang="zh-CN" altLang="en-US" sz="1600" b="1" spc="160" dirty="0">
                <a:solidFill>
                  <a:srgbClr val="0073AC"/>
                </a:solidFill>
                <a:latin typeface="Trebuchet MS"/>
                <a:cs typeface="Trebuchet MS"/>
              </a:rPr>
              <a:t>年达成短期目标</a:t>
            </a:r>
            <a:r>
              <a:rPr sz="1600" b="1" spc="-85" dirty="0">
                <a:solidFill>
                  <a:srgbClr val="0073AC"/>
                </a:solidFill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7369" y="1737996"/>
            <a:ext cx="27692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b="1" spc="195" dirty="0">
                <a:solidFill>
                  <a:srgbClr val="0073AC"/>
                </a:solidFill>
                <a:latin typeface="Trebuchet MS"/>
                <a:cs typeface="Trebuchet MS"/>
              </a:rPr>
              <a:t>四大关注点：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2664" y="2189988"/>
            <a:ext cx="2620010" cy="6456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1765" rIns="0" bIns="0" rtlCol="0">
            <a:spAutoFit/>
          </a:bodyPr>
          <a:lstStyle/>
          <a:p>
            <a:pPr marL="180340" marR="223520">
              <a:lnSpc>
                <a:spcPct val="100000"/>
              </a:lnSpc>
              <a:spcBef>
                <a:spcPts val="1195"/>
              </a:spcBef>
            </a:pPr>
            <a:r>
              <a:rPr lang="zh-CN" altLang="en-US" sz="1600" spc="-45" dirty="0">
                <a:solidFill>
                  <a:srgbClr val="0073AC"/>
                </a:solidFill>
                <a:latin typeface="Trebuchet MS"/>
                <a:cs typeface="Trebuchet MS"/>
              </a:rPr>
              <a:t>全球生产制造可再生能源覆盖率达</a:t>
            </a:r>
            <a:r>
              <a:rPr lang="en-US" altLang="zh-CN" sz="1600" spc="-45" dirty="0">
                <a:solidFill>
                  <a:srgbClr val="0073AC"/>
                </a:solidFill>
                <a:latin typeface="Trebuchet MS"/>
                <a:cs typeface="Trebuchet MS"/>
              </a:rPr>
              <a:t>100%</a:t>
            </a:r>
          </a:p>
        </p:txBody>
      </p:sp>
      <p:sp>
        <p:nvSpPr>
          <p:cNvPr id="9" name="object 9"/>
          <p:cNvSpPr/>
          <p:nvPr/>
        </p:nvSpPr>
        <p:spPr>
          <a:xfrm>
            <a:off x="4236720" y="2189988"/>
            <a:ext cx="1075944" cy="807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6720" y="2189988"/>
            <a:ext cx="1076325" cy="812800"/>
          </a:xfrm>
          <a:custGeom>
            <a:avLst/>
            <a:gdLst/>
            <a:ahLst/>
            <a:cxnLst/>
            <a:rect l="l" t="t" r="r" b="b"/>
            <a:pathLst>
              <a:path w="1076325" h="812800">
                <a:moveTo>
                  <a:pt x="0" y="812291"/>
                </a:moveTo>
                <a:lnTo>
                  <a:pt x="1075944" y="812291"/>
                </a:lnTo>
                <a:lnTo>
                  <a:pt x="1075944" y="0"/>
                </a:lnTo>
                <a:lnTo>
                  <a:pt x="0" y="0"/>
                </a:lnTo>
                <a:lnTo>
                  <a:pt x="0" y="81229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36720" y="2357119"/>
            <a:ext cx="107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3956"/>
                </a:solidFill>
                <a:latin typeface="Trebuchet MS"/>
                <a:cs typeface="Trebuchet MS"/>
              </a:rPr>
              <a:t>100%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6720" y="4191000"/>
            <a:ext cx="1075944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12664" y="4192523"/>
            <a:ext cx="2620010" cy="8856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  <a:spcBef>
                <a:spcPts val="5"/>
              </a:spcBef>
            </a:pPr>
            <a:r>
              <a:rPr lang="zh-CN" altLang="en-US" sz="1600" spc="-65" dirty="0">
                <a:solidFill>
                  <a:srgbClr val="0073AC"/>
                </a:solidFill>
                <a:latin typeface="Trebuchet MS"/>
                <a:cs typeface="Trebuchet MS"/>
              </a:rPr>
              <a:t>排放缩减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6720" y="4180332"/>
            <a:ext cx="1076325" cy="887094"/>
          </a:xfrm>
          <a:custGeom>
            <a:avLst/>
            <a:gdLst/>
            <a:ahLst/>
            <a:cxnLst/>
            <a:rect l="l" t="t" r="r" b="b"/>
            <a:pathLst>
              <a:path w="1076325" h="887095">
                <a:moveTo>
                  <a:pt x="0" y="886968"/>
                </a:moveTo>
                <a:lnTo>
                  <a:pt x="1075944" y="886968"/>
                </a:lnTo>
                <a:lnTo>
                  <a:pt x="1075944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37126" y="4384675"/>
            <a:ext cx="675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3956"/>
                </a:solidFill>
                <a:latin typeface="Trebuchet MS"/>
                <a:cs typeface="Trebuchet MS"/>
              </a:rPr>
              <a:t>40%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2664" y="5195315"/>
            <a:ext cx="2620010" cy="820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lang="zh-CN" altLang="en-US" sz="1600" spc="-95" dirty="0">
                <a:solidFill>
                  <a:srgbClr val="0073AC"/>
                </a:solidFill>
                <a:latin typeface="Trebuchet MS"/>
                <a:cs typeface="Trebuchet MS"/>
              </a:rPr>
              <a:t>用电缩减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36720" y="5195315"/>
            <a:ext cx="1075944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6720" y="5195315"/>
            <a:ext cx="1076325" cy="820419"/>
          </a:xfrm>
          <a:custGeom>
            <a:avLst/>
            <a:gdLst/>
            <a:ahLst/>
            <a:cxnLst/>
            <a:rect l="l" t="t" r="r" b="b"/>
            <a:pathLst>
              <a:path w="1076325" h="820420">
                <a:moveTo>
                  <a:pt x="0" y="819912"/>
                </a:moveTo>
                <a:lnTo>
                  <a:pt x="1075944" y="819912"/>
                </a:lnTo>
                <a:lnTo>
                  <a:pt x="1075944" y="0"/>
                </a:lnTo>
                <a:lnTo>
                  <a:pt x="0" y="0"/>
                </a:lnTo>
                <a:lnTo>
                  <a:pt x="0" y="8199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36720" y="5366105"/>
            <a:ext cx="107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3956"/>
                </a:solidFill>
                <a:latin typeface="Trebuchet MS"/>
                <a:cs typeface="Trebuchet MS"/>
              </a:rPr>
              <a:t>15%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36720" y="3192779"/>
            <a:ext cx="1075944" cy="82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12664" y="3192778"/>
            <a:ext cx="2620010" cy="8244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465" rIns="0" bIns="0" rtlCol="0">
            <a:spAutoFit/>
          </a:bodyPr>
          <a:lstStyle/>
          <a:p>
            <a:pPr marL="180340" marR="455930" algn="just">
              <a:lnSpc>
                <a:spcPct val="100000"/>
              </a:lnSpc>
              <a:spcBef>
                <a:spcPts val="295"/>
              </a:spcBef>
            </a:pPr>
            <a:r>
              <a:rPr lang="zh-CN" altLang="en-US" sz="1600" spc="-60" dirty="0">
                <a:solidFill>
                  <a:srgbClr val="0073AC"/>
                </a:solidFill>
                <a:latin typeface="Trebuchet MS"/>
                <a:cs typeface="Trebuchet MS"/>
              </a:rPr>
              <a:t>哈曼供应商使用可再生电力进行生产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36720" y="3192779"/>
            <a:ext cx="1076325" cy="822960"/>
          </a:xfrm>
          <a:custGeom>
            <a:avLst/>
            <a:gdLst/>
            <a:ahLst/>
            <a:cxnLst/>
            <a:rect l="l" t="t" r="r" b="b"/>
            <a:pathLst>
              <a:path w="1076325" h="822960">
                <a:moveTo>
                  <a:pt x="0" y="822960"/>
                </a:moveTo>
                <a:lnTo>
                  <a:pt x="1075944" y="822960"/>
                </a:lnTo>
                <a:lnTo>
                  <a:pt x="1075944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36720" y="3364738"/>
            <a:ext cx="107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3956"/>
                </a:solidFill>
                <a:latin typeface="Trebuchet MS"/>
                <a:cs typeface="Trebuchet MS"/>
              </a:rPr>
              <a:t>50%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29016" y="2718816"/>
            <a:ext cx="1761744" cy="1296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29016" y="2189988"/>
            <a:ext cx="1762125" cy="540000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50165" rIns="0" bIns="0" rtlCol="0">
            <a:spAutoFit/>
          </a:bodyPr>
          <a:lstStyle/>
          <a:p>
            <a:pPr marL="379730" marR="332105" indent="-40005">
              <a:lnSpc>
                <a:spcPct val="100000"/>
              </a:lnSpc>
              <a:spcBef>
                <a:spcPts val="395"/>
              </a:spcBef>
            </a:pPr>
            <a:r>
              <a:rPr lang="zh-CN" altLang="en-US"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环境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lang="zh-CN" altLang="en-US"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排放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070592" y="2721864"/>
            <a:ext cx="1763268" cy="1287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070592" y="2189988"/>
            <a:ext cx="1763395" cy="532838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50165" rIns="0" bIns="0" rtlCol="0">
            <a:spAutoFit/>
          </a:bodyPr>
          <a:lstStyle/>
          <a:p>
            <a:pPr marL="531495" marR="66675" indent="-454659">
              <a:lnSpc>
                <a:spcPct val="100000"/>
              </a:lnSpc>
              <a:spcBef>
                <a:spcPts val="395"/>
              </a:spcBef>
            </a:pPr>
            <a:r>
              <a:rPr lang="zh-CN" altLang="en-US"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员工多样性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lang="zh-CN" altLang="en-US"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安全性</a:t>
            </a:r>
            <a:endParaRPr lang="en-US" altLang="zh-CN" sz="1400" b="1" spc="6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31495" marR="66675" indent="-454659">
              <a:lnSpc>
                <a:spcPct val="100000"/>
              </a:lnSpc>
              <a:spcBef>
                <a:spcPts val="395"/>
              </a:spcBef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29016" y="4724400"/>
            <a:ext cx="1761744" cy="1298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3776" y="4937759"/>
            <a:ext cx="1784603" cy="871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58250" y="5194985"/>
            <a:ext cx="377126" cy="377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129016" y="4192523"/>
            <a:ext cx="1762125" cy="532838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95"/>
              </a:spcBef>
            </a:pPr>
            <a:r>
              <a:rPr lang="zh-CN" altLang="en-US"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产品</a:t>
            </a:r>
            <a:r>
              <a:rPr lang="en-US" altLang="zh-CN"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lang="zh-CN" altLang="en-US"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创新</a:t>
            </a:r>
            <a:endParaRPr lang="en-US" altLang="zh-CN" sz="1400" b="1" spc="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395"/>
              </a:spcBef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70592" y="4724400"/>
            <a:ext cx="1763268" cy="1298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55352" y="4937759"/>
            <a:ext cx="1784603" cy="871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070592" y="4192523"/>
            <a:ext cx="1763395" cy="532838"/>
          </a:xfrm>
          <a:prstGeom prst="rect">
            <a:avLst/>
          </a:prstGeom>
          <a:solidFill>
            <a:srgbClr val="0073AC"/>
          </a:solidFill>
        </p:spPr>
        <p:txBody>
          <a:bodyPr vert="horz" wrap="square" lIns="0" tIns="5016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395"/>
              </a:spcBef>
            </a:pPr>
            <a:r>
              <a:rPr lang="zh-CN" altLang="en-US"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公司目标</a:t>
            </a:r>
            <a:endParaRPr lang="en-US" altLang="zh-CN" sz="1400" b="1" spc="3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443230">
              <a:lnSpc>
                <a:spcPct val="100000"/>
              </a:lnSpc>
              <a:spcBef>
                <a:spcPts val="395"/>
              </a:spcBef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60" dirty="0"/>
              <a:t>HARMAN </a:t>
            </a:r>
            <a:r>
              <a:rPr spc="25" dirty="0"/>
              <a:t>INTERNATIONAL. </a:t>
            </a:r>
            <a:r>
              <a:rPr spc="35" dirty="0"/>
              <a:t>CONFIDENTIAL </a:t>
            </a:r>
            <a:r>
              <a:rPr spc="30" dirty="0"/>
              <a:t>COPYRIGHT</a:t>
            </a:r>
            <a:r>
              <a:rPr spc="-145" dirty="0"/>
              <a:t> </a:t>
            </a:r>
            <a:r>
              <a:rPr spc="-15" dirty="0"/>
              <a:t>2023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0" dirty="0"/>
              <a:t>9</a:t>
            </a:fld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939</Words>
  <Application>Microsoft Office PowerPoint</Application>
  <PresentationFormat>宽屏</PresentationFormat>
  <Paragraphs>320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Calibri</vt:lpstr>
      <vt:lpstr>Times New Roman</vt:lpstr>
      <vt:lpstr>Trebuchet MS</vt:lpstr>
      <vt:lpstr>Office Theme</vt:lpstr>
      <vt:lpstr>汽车音响行业可持续的磁铁供应</vt:lpstr>
      <vt:lpstr>公司简介</vt:lpstr>
      <vt:lpstr>扬声器类型</vt:lpstr>
      <vt:lpstr>扬声器结构</vt:lpstr>
      <vt:lpstr>哈曼NEO音箱磁铁类型及等级</vt:lpstr>
      <vt:lpstr>车载音箱市场</vt:lpstr>
      <vt:lpstr>BIG TRENDS</vt:lpstr>
      <vt:lpstr>供应链弹性</vt:lpstr>
      <vt:lpstr>哈曼产品的可持续性</vt:lpstr>
      <vt:lpstr>我们宝贵的创新成果 90多年发展历程中创造多个行业“第一”</vt:lpstr>
      <vt:lpstr>业内品牌领导者</vt:lpstr>
      <vt:lpstr>加强文化相关性 充分利用文化传输者与文化高光时刻</vt:lpstr>
      <vt:lpstr>全球分布 世界各地分部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HARMAN Corporate Overview Presentation</dc:title>
  <dc:creator>Author</dc:creator>
  <cp:lastModifiedBy>Vivian Pang</cp:lastModifiedBy>
  <cp:revision>124</cp:revision>
  <dcterms:created xsi:type="dcterms:W3CDTF">2023-05-02T08:08:53Z</dcterms:created>
  <dcterms:modified xsi:type="dcterms:W3CDTF">2023-05-05T09:28:42Z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2023-05-02T00:00:00Z</vt:filetime>
  </property>
</Properties>
</file>